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1" r:id="rId6"/>
    <p:sldId id="257" r:id="rId7"/>
    <p:sldId id="258" r:id="rId8"/>
    <p:sldId id="259" r:id="rId9"/>
    <p:sldId id="260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Abdul hvorfor internationale versioner af koden -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her?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</a:t>
            </a:r>
            <a:r>
              <a:rPr lang="da-DK" sz="4800" dirty="0"/>
              <a:t>2</a:t>
            </a:r>
            <a:endParaRPr lang="en-DK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lnSpcReduction="10000"/>
          </a:bodyPr>
          <a:lstStyle/>
          <a:p>
            <a:r>
              <a:rPr lang="da-DK" sz="1800" dirty="0"/>
              <a:t>Redegør for ideerne bag komponentbaseret programudvikling og redegør for udvikling og brug af DLL-filer i C++ samt vis og forklar hvorledes man kan udvikle og anvende plugins i C++.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980D2E4-5F2A-478A-949F-EBB523915E4F}"/>
              </a:ext>
            </a:extLst>
          </p:cNvPr>
          <p:cNvSpPr txBox="1"/>
          <p:nvPr/>
        </p:nvSpPr>
        <p:spPr>
          <a:xfrm>
            <a:off x="8644919" y="213064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83028A5-0D1B-4A2A-AD34-1D94785DD925}"/>
              </a:ext>
            </a:extLst>
          </p:cNvPr>
          <p:cNvSpPr txBox="1"/>
          <p:nvPr/>
        </p:nvSpPr>
        <p:spPr>
          <a:xfrm>
            <a:off x="9586972" y="61079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C++ compileren mangler navnene på funktionerne I DLL filerne.</a:t>
            </a:r>
          </a:p>
          <a:p>
            <a:r>
              <a:rPr lang="en-GB" sz="2400"/>
              <a:t>Kan ses når man dumper data’en fra DLL’filen I en cmd</a:t>
            </a:r>
          </a:p>
          <a:p>
            <a:r>
              <a:rPr lang="en-GB" sz="2400"/>
              <a:t>På den made kan den sikre type sikkerhed </a:t>
            </a:r>
          </a:p>
          <a:p>
            <a:r>
              <a:rPr lang="en-GB" sz="2400"/>
              <a:t>Grundet at object filen ikke kender til overloaded funktioner, er navnene nød til at være manglede, så der ikke opstår en fejl om redundance</a:t>
            </a:r>
          </a:p>
          <a:p>
            <a:r>
              <a:rPr lang="en-GB" sz="2400"/>
              <a:t>Hvis der I koden   skrives </a:t>
            </a:r>
            <a:r>
              <a:rPr lang="en-GB" sz="2400" i="1"/>
              <a:t>extern “C”, </a:t>
            </a:r>
            <a:r>
              <a:rPr lang="en-GB" sz="2400"/>
              <a:t>kan dette forhindres, dog forhindre det I brugen af funktions overload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CC75F-B426-4B2E-994E-C8CCD38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9884"/>
            <a:ext cx="5802656" cy="1096331"/>
          </a:xfrm>
        </p:spPr>
        <p:txBody>
          <a:bodyPr>
            <a:normAutofit/>
          </a:bodyPr>
          <a:lstStyle/>
          <a:p>
            <a:r>
              <a:rPr lang="da-DK" sz="4000">
                <a:solidFill>
                  <a:srgbClr val="303030"/>
                </a:solidFill>
              </a:rPr>
              <a:t>COM DLL (object creation)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150888-1653-44E4-BA77-B3C0860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31520"/>
            <a:ext cx="5802657" cy="425413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HOW A CLIENT USES A DLL WITH A COM(Component Object Model)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Client(exe) calls </a:t>
            </a:r>
            <a:r>
              <a:rPr lang="en-US" sz="1600" dirty="0" err="1"/>
              <a:t>COGetClassObject</a:t>
            </a:r>
            <a:endParaRPr lang="en-US" sz="16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 err="1"/>
              <a:t>CoLoadLibrary</a:t>
            </a:r>
            <a:r>
              <a:rPr lang="en-US" sz="1600" dirty="0"/>
              <a:t> Loads the whole DLL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 err="1"/>
              <a:t>GetProcAddress</a:t>
            </a:r>
            <a:r>
              <a:rPr lang="en-US" sz="1600" dirty="0"/>
              <a:t> to get DLL class object, that initiates step 4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Creates class factory, so that an object can be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Class factory interface is returned to COM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Pointer of </a:t>
            </a:r>
            <a:r>
              <a:rPr lang="en-US" sz="1600" dirty="0" err="1"/>
              <a:t>factoryclass</a:t>
            </a:r>
            <a:r>
              <a:rPr lang="en-US" sz="1600" dirty="0"/>
              <a:t> that spawns the DLL object  is returned to client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Create instance spawns a class factory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Object is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Pointer returned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Client uses Object interface successfully</a:t>
            </a:r>
          </a:p>
          <a:p>
            <a:endParaRPr lang="da-DK" sz="1600" dirty="0"/>
          </a:p>
        </p:txBody>
      </p:sp>
      <p:pic>
        <p:nvPicPr>
          <p:cNvPr id="1025" name="Picture 1" descr="Creation sequence of an object from a COM DLL serve &#10;I &#10;6 &#10;Client &#10;Call CoGetClassObject &#10;Call Createlnstance &#10;Use object &#10;COM &#10;CoGetClassObject &#10;Object &#10;Interfaces &#10;10 &#10;7 &#10;9 &#10;Look up Class in regDB &#10;ICIassFactory &#10;Look up DLL in regDB &#10;CoLoadLibrary on DLL &#10;GetProcAddress on &#10;DilGetC1assObject &#10;Return class factory &#10;pointer to user &#10;2 &#10;3 &#10;5 &#10;DLL &#10;Object &#10;8 &#10;Class Factory: &#10;Creates Object &#10;4 &#10;DllGetClassObject &#10;Create class factory &#10;Return ICIassFactory ">
            <a:extLst>
              <a:ext uri="{FF2B5EF4-FFF2-40B4-BE49-F238E27FC236}">
                <a16:creationId xmlns:a16="http://schemas.microsoft.com/office/drawing/2014/main" id="{73420442-EDF1-4F26-9D29-1B41497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4" y="1279310"/>
            <a:ext cx="4008102" cy="31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A9992-4426-46F0-BD44-822047F30458}"/>
              </a:ext>
            </a:extLst>
          </p:cNvPr>
          <p:cNvSpPr txBox="1"/>
          <p:nvPr/>
        </p:nvSpPr>
        <p:spPr>
          <a:xfrm>
            <a:off x="7534654" y="4350961"/>
            <a:ext cx="4008102" cy="315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a-DK" sz="1300">
                <a:solidFill>
                  <a:srgbClr val="FFFFFF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85532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</a:t>
            </a:r>
            <a:r>
              <a:rPr lang="en-DK" sz="2400"/>
              <a:t>n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f</a:t>
            </a:r>
            <a:r>
              <a:rPr lang="en-US" sz="2400"/>
              <a:t>a</a:t>
            </a:r>
            <a:r>
              <a:rPr lang="en-DK" sz="2400"/>
              <a:t>c</a:t>
            </a:r>
            <a:r>
              <a:rPr lang="en-US" sz="2400"/>
              <a:t>e</a:t>
            </a:r>
            <a:r>
              <a:rPr lang="en-DK" sz="2400"/>
              <a:t>s</a:t>
            </a:r>
          </a:p>
          <a:p>
            <a:r>
              <a:rPr lang="en-DK" sz="2400"/>
              <a:t>Kan komme i form af dll-, </a:t>
            </a:r>
            <a:r>
              <a:rPr lang="en-US" sz="2400"/>
              <a:t>e</a:t>
            </a:r>
            <a:r>
              <a:rPr lang="en-DK" sz="2400"/>
              <a:t>x</a:t>
            </a:r>
            <a:r>
              <a:rPr lang="en-US" sz="2400"/>
              <a:t>e</a:t>
            </a:r>
            <a:r>
              <a:rPr lang="en-DK" sz="2400"/>
              <a:t>-, konfigurations</a:t>
            </a:r>
            <a:r>
              <a:rPr lang="en-US" sz="2400"/>
              <a:t>f</a:t>
            </a:r>
            <a:r>
              <a:rPr lang="en-DK" sz="2400"/>
              <a:t>i</a:t>
            </a:r>
            <a:r>
              <a:rPr lang="en-US" sz="2400"/>
              <a:t>l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, </a:t>
            </a:r>
            <a:r>
              <a:rPr lang="en-US" sz="2400"/>
              <a:t>s</a:t>
            </a:r>
            <a:r>
              <a:rPr lang="en-DK" sz="2400"/>
              <a:t>a</a:t>
            </a:r>
            <a:r>
              <a:rPr lang="en-US" sz="2400"/>
              <a:t>m</a:t>
            </a:r>
            <a:r>
              <a:rPr lang="en-DK" sz="2400"/>
              <a:t>t </a:t>
            </a:r>
            <a:r>
              <a:rPr lang="en-US" sz="2400"/>
              <a:t>a</a:t>
            </a:r>
            <a:r>
              <a:rPr lang="en-DK" sz="2400"/>
              <a:t>n</a:t>
            </a:r>
            <a:r>
              <a:rPr lang="en-US" sz="2400"/>
              <a:t>d</a:t>
            </a:r>
            <a:r>
              <a:rPr lang="en-DK" sz="2400"/>
              <a:t>r</a:t>
            </a:r>
            <a:r>
              <a:rPr lang="en-US" sz="2400"/>
              <a:t>e</a:t>
            </a:r>
            <a:endParaRPr lang="en-DK" sz="2400"/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1600">
                <a:solidFill>
                  <a:srgbClr val="FFFFFF"/>
                </a:solidFill>
              </a:rPr>
              <a:t>F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rs</a:t>
            </a:r>
            <a:r>
              <a:rPr lang="en-US" sz="1600">
                <a:solidFill>
                  <a:srgbClr val="FFFFFF"/>
                </a:solidFill>
              </a:rPr>
              <a:t>k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l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å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O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B</a:t>
            </a:r>
            <a:r>
              <a:rPr lang="en-US" sz="1600">
                <a:solidFill>
                  <a:srgbClr val="FFFFFF"/>
                </a:solidFill>
              </a:rPr>
              <a:t>D</a:t>
            </a:r>
            <a:endParaRPr lang="en-DK" sz="1600">
              <a:solidFill>
                <a:srgbClr val="FFFFFF"/>
              </a:solidFill>
            </a:endParaRP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allerede deployed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t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t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lavet med hensigten at køre på b</a:t>
            </a:r>
            <a:r>
              <a:rPr lang="en-US" sz="1600">
                <a:solidFill>
                  <a:srgbClr val="FFFFFF"/>
                </a:solidFill>
              </a:rPr>
              <a:t>ru</a:t>
            </a:r>
            <a:r>
              <a:rPr lang="en-DK" sz="1600">
                <a:solidFill>
                  <a:srgbClr val="FFFFFF"/>
                </a:solidFill>
              </a:rPr>
              <a:t>ger</a:t>
            </a:r>
            <a:r>
              <a:rPr lang="da-DK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 miljø</a:t>
            </a:r>
          </a:p>
          <a:p>
            <a:r>
              <a:rPr lang="en-US" sz="160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600">
              <a:solidFill>
                <a:srgbClr val="FFFFFF"/>
              </a:solidFill>
            </a:endParaRPr>
          </a:p>
          <a:p>
            <a:r>
              <a:rPr lang="en-DK" sz="1600">
                <a:solidFill>
                  <a:srgbClr val="FFFFFF"/>
                </a:solidFill>
              </a:rPr>
              <a:t>Overvej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l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e </a:t>
            </a:r>
            <a:r>
              <a:rPr lang="en-US" sz="1600">
                <a:solidFill>
                  <a:srgbClr val="FFFFFF"/>
                </a:solidFill>
              </a:rPr>
              <a:t>a</a:t>
            </a:r>
            <a:r>
              <a:rPr lang="en-DK" sz="1600">
                <a:solidFill>
                  <a:srgbClr val="FFFFFF"/>
                </a:solidFill>
              </a:rPr>
              <a:t>f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omponent brug skal ske allerede </a:t>
            </a:r>
            <a:r>
              <a:rPr lang="en-US" sz="1600">
                <a:solidFill>
                  <a:srgbClr val="FFFFFF"/>
                </a:solidFill>
              </a:rPr>
              <a:t>I</a:t>
            </a:r>
            <a:r>
              <a:rPr lang="en-DK" sz="160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600">
                <a:solidFill>
                  <a:srgbClr val="FFFFFF"/>
                </a:solidFill>
              </a:rPr>
              <a:t>Se figur til højre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Dynamic Link Library</a:t>
            </a:r>
          </a:p>
          <a:p>
            <a:r>
              <a:rPr lang="en-US" sz="2000" dirty="0" err="1"/>
              <a:t>Opdeling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EXE fil I exe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endParaRPr lang="en-US" sz="2000" dirty="0"/>
          </a:p>
          <a:p>
            <a:r>
              <a:rPr lang="en-US" sz="2000" dirty="0" err="1"/>
              <a:t>Fordele</a:t>
            </a:r>
            <a:endParaRPr lang="en-US" sz="2000" dirty="0"/>
          </a:p>
          <a:p>
            <a:pPr lvl="1"/>
            <a:r>
              <a:rPr lang="en-US" sz="2000" b="1" dirty="0"/>
              <a:t>Spare system </a:t>
            </a:r>
            <a:r>
              <a:rPr lang="en-US" sz="2000" b="1" dirty="0" err="1"/>
              <a:t>hukkommelse</a:t>
            </a:r>
            <a:r>
              <a:rPr lang="en-US" sz="2000" dirty="0"/>
              <a:t>, da </a:t>
            </a:r>
            <a:r>
              <a:rPr lang="en-US" sz="2000" dirty="0" err="1"/>
              <a:t>alle</a:t>
            </a:r>
            <a:r>
              <a:rPr lang="en-US" sz="2000" dirty="0"/>
              <a:t> processor </a:t>
            </a:r>
            <a:r>
              <a:rPr lang="en-US" sz="2000" dirty="0" err="1"/>
              <a:t>bruger</a:t>
            </a:r>
            <a:r>
              <a:rPr lang="en-US" sz="2000" dirty="0"/>
              <a:t> </a:t>
            </a:r>
            <a:r>
              <a:rPr lang="en-US" sz="2000" dirty="0" err="1"/>
              <a:t>samme</a:t>
            </a:r>
            <a:r>
              <a:rPr lang="en-US" sz="2000" dirty="0"/>
              <a:t> DLL.</a:t>
            </a:r>
          </a:p>
          <a:p>
            <a:pPr lvl="1"/>
            <a:r>
              <a:rPr lang="en-US" sz="2000" dirty="0"/>
              <a:t> 1 </a:t>
            </a:r>
            <a:r>
              <a:rPr lang="en-US" sz="2000" dirty="0" err="1"/>
              <a:t>sted</a:t>
            </a:r>
            <a:r>
              <a:rPr lang="en-US" sz="2000" dirty="0"/>
              <a:t> I </a:t>
            </a:r>
            <a:r>
              <a:rPr lang="en-US" sz="2000" dirty="0" err="1"/>
              <a:t>fysisk</a:t>
            </a:r>
            <a:r>
              <a:rPr lang="en-US" sz="2000" dirty="0"/>
              <a:t> memory. Men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steder</a:t>
            </a:r>
            <a:r>
              <a:rPr lang="en-US" sz="2000" dirty="0"/>
              <a:t> I </a:t>
            </a:r>
            <a:r>
              <a:rPr lang="en-US" sz="2000" dirty="0" err="1"/>
              <a:t>virtuel</a:t>
            </a:r>
            <a:r>
              <a:rPr lang="en-US" sz="2000" dirty="0"/>
              <a:t> memory</a:t>
            </a:r>
          </a:p>
          <a:p>
            <a:pPr lvl="1"/>
            <a:r>
              <a:rPr lang="da-DK" sz="2000" b="1" dirty="0"/>
              <a:t>Mindre </a:t>
            </a:r>
            <a:r>
              <a:rPr lang="da-DK" sz="2000" b="1" dirty="0" err="1"/>
              <a:t>linking</a:t>
            </a:r>
            <a:r>
              <a:rPr lang="da-DK" sz="2000" b="1" dirty="0"/>
              <a:t> behøves. </a:t>
            </a:r>
            <a:r>
              <a:rPr lang="da-DK" sz="2000" dirty="0"/>
              <a:t>Så længe interface ikke ændres skal der ikke-</a:t>
            </a:r>
            <a:r>
              <a:rPr lang="da-DK" sz="2000" dirty="0" err="1"/>
              <a:t>recompiles</a:t>
            </a:r>
            <a:r>
              <a:rPr lang="da-DK" sz="2000" dirty="0"/>
              <a:t>.</a:t>
            </a:r>
          </a:p>
          <a:p>
            <a:pPr lvl="1"/>
            <a:r>
              <a:rPr lang="da-DK" sz="2000" b="1" dirty="0"/>
              <a:t>Nemt at opgradere.</a:t>
            </a:r>
            <a:r>
              <a:rPr lang="da-DK" sz="2000" dirty="0"/>
              <a:t>  Det er nemt at modificere </a:t>
            </a:r>
            <a:r>
              <a:rPr lang="da-DK" sz="2000" dirty="0" err="1"/>
              <a:t>DLL’er</a:t>
            </a:r>
            <a:r>
              <a:rPr lang="da-DK" sz="2000" dirty="0"/>
              <a:t> så de kan bruges med ny hardware.</a:t>
            </a:r>
          </a:p>
          <a:p>
            <a:pPr lvl="1"/>
            <a:r>
              <a:rPr lang="da-DK" sz="2000" b="1" dirty="0"/>
              <a:t>Bred brug. </a:t>
            </a:r>
            <a:r>
              <a:rPr lang="da-DK" sz="2000" dirty="0"/>
              <a:t>Det er muligt at integrere </a:t>
            </a:r>
            <a:r>
              <a:rPr lang="da-DK" sz="2000" dirty="0" err="1"/>
              <a:t>DLL’er</a:t>
            </a:r>
            <a:r>
              <a:rPr lang="da-DK" sz="2000" dirty="0"/>
              <a:t> ind i projekter der ikke bruger samme programmeringssprog, givet at interfacet overholdes.</a:t>
            </a:r>
          </a:p>
          <a:p>
            <a:pPr lvl="1"/>
            <a:r>
              <a:rPr lang="da-DK" sz="2000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3 </a:t>
            </a:r>
            <a:r>
              <a:rPr lang="en-US" sz="2000" dirty="0" err="1"/>
              <a:t>typer</a:t>
            </a:r>
            <a:r>
              <a:rPr lang="en-US" sz="2000" dirty="0"/>
              <a:t> </a:t>
            </a:r>
            <a:r>
              <a:rPr lang="en-US" sz="2000" dirty="0" err="1"/>
              <a:t>DLL’er</a:t>
            </a:r>
            <a:endParaRPr lang="en-US" sz="2000" dirty="0"/>
          </a:p>
          <a:p>
            <a:r>
              <a:rPr lang="en-US" sz="2000" dirty="0"/>
              <a:t>C-style (</a:t>
            </a:r>
            <a:r>
              <a:rPr lang="en-US" sz="2000" dirty="0" err="1"/>
              <a:t>traditionel</a:t>
            </a:r>
            <a:r>
              <a:rPr lang="en-US" sz="2000" dirty="0"/>
              <a:t>) </a:t>
            </a:r>
            <a:r>
              <a:rPr lang="en-US" sz="2000" dirty="0" err="1"/>
              <a:t>DLL’er</a:t>
            </a:r>
            <a:endParaRPr lang="en-US" sz="2000" dirty="0"/>
          </a:p>
          <a:p>
            <a:pPr lvl="1"/>
            <a:r>
              <a:rPr lang="en-US" sz="2000" dirty="0"/>
              <a:t>Standard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bruges</a:t>
            </a:r>
            <a:r>
              <a:rPr lang="en-US" sz="2000" dirty="0"/>
              <a:t> I windows OS </a:t>
            </a:r>
          </a:p>
          <a:p>
            <a:pPr lvl="1"/>
            <a:r>
              <a:rPr lang="en-US" sz="2000" dirty="0"/>
              <a:t>Custom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udviklere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lave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drivere</a:t>
            </a:r>
            <a:endParaRPr lang="en-US" sz="2000" dirty="0"/>
          </a:p>
          <a:p>
            <a:r>
              <a:rPr lang="en-US" sz="2000" dirty="0"/>
              <a:t>COM DLL</a:t>
            </a:r>
          </a:p>
          <a:p>
            <a:pPr lvl="1"/>
            <a:r>
              <a:rPr lang="da-DK" sz="2000" dirty="0"/>
              <a:t>Minder meget om den traditionelle C-style, da den er opbygget på den.</a:t>
            </a:r>
          </a:p>
          <a:p>
            <a:pPr lvl="1"/>
            <a:r>
              <a:rPr lang="da-DK" sz="2000" dirty="0"/>
              <a:t>Med bedre </a:t>
            </a:r>
            <a:r>
              <a:rPr lang="da-DK" sz="2000" dirty="0" err="1"/>
              <a:t>memory</a:t>
            </a:r>
            <a:r>
              <a:rPr lang="da-DK" sz="2000" dirty="0"/>
              <a:t> management og definerede protokoller</a:t>
            </a:r>
          </a:p>
          <a:p>
            <a:pPr lvl="1"/>
            <a:r>
              <a:rPr lang="da-DK" sz="2000" dirty="0"/>
              <a:t>Har 5 specifikke funktioner, således at den passer ind i com arkitekturen</a:t>
            </a:r>
          </a:p>
          <a:p>
            <a:r>
              <a:rPr lang="da-DK" sz="2000" dirty="0"/>
              <a:t>.NET DLL</a:t>
            </a:r>
          </a:p>
          <a:p>
            <a:pPr lvl="1"/>
            <a:r>
              <a:rPr lang="da-DK" sz="2000" dirty="0"/>
              <a:t>En nyere måde at lave </a:t>
            </a:r>
            <a:r>
              <a:rPr lang="da-DK" sz="2000" dirty="0" err="1"/>
              <a:t>DLL’er</a:t>
            </a:r>
            <a:r>
              <a:rPr lang="da-DK" sz="2000" dirty="0"/>
              <a:t> på. Anderledes struktur. IL(</a:t>
            </a:r>
            <a:r>
              <a:rPr lang="da-DK" sz="2000" dirty="0" err="1"/>
              <a:t>Intermediat</a:t>
            </a:r>
            <a:r>
              <a:rPr lang="da-DK" sz="2000" dirty="0"/>
              <a:t> </a:t>
            </a:r>
            <a:r>
              <a:rPr lang="da-DK" sz="2000" dirty="0" err="1"/>
              <a:t>language</a:t>
            </a:r>
            <a:r>
              <a:rPr lang="da-DK" sz="2000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Alle DLL’er har en dllmain funktion</a:t>
            </a:r>
          </a:p>
          <a:p>
            <a:r>
              <a:rPr lang="en-US" sz="2000">
                <a:solidFill>
                  <a:srgbClr val="FFFFFF"/>
                </a:solidFill>
              </a:rPr>
              <a:t>Den bliver kaldt når den loades og unloades en process(tråde indgår)</a:t>
            </a:r>
          </a:p>
          <a:p>
            <a:pPr marL="0" indent="0">
              <a:buNone/>
            </a:pPr>
            <a:endParaRPr lang="da-DK" sz="2000">
              <a:solidFill>
                <a:srgbClr val="FFFFFF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8" y="2791959"/>
            <a:ext cx="5170711" cy="276633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000" dirty="0"/>
              <a:t>I C-style</a:t>
            </a:r>
          </a:p>
          <a:p>
            <a:r>
              <a:rPr lang="en-GB" sz="2000" dirty="0"/>
              <a:t>2 </a:t>
            </a:r>
            <a:r>
              <a:rPr lang="en-GB" sz="2000" dirty="0" err="1"/>
              <a:t>metoder</a:t>
            </a:r>
            <a:r>
              <a:rPr lang="en-GB" sz="2000" dirty="0"/>
              <a:t> at </a:t>
            </a:r>
            <a:r>
              <a:rPr lang="en-GB" sz="2000" dirty="0" err="1"/>
              <a:t>kalde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DLL </a:t>
            </a:r>
            <a:r>
              <a:rPr lang="en-GB" sz="2000" dirty="0" err="1"/>
              <a:t>funktionpå</a:t>
            </a:r>
            <a:endParaRPr lang="en-GB" sz="2000" dirty="0"/>
          </a:p>
          <a:p>
            <a:pPr lvl="1"/>
            <a:r>
              <a:rPr lang="da-DK" sz="2000" dirty="0"/>
              <a:t>Load-time </a:t>
            </a:r>
            <a:r>
              <a:rPr lang="da-DK" sz="2000" dirty="0" err="1"/>
              <a:t>dynamic</a:t>
            </a:r>
            <a:r>
              <a:rPr lang="da-DK" sz="2000" dirty="0"/>
              <a:t> </a:t>
            </a:r>
            <a:r>
              <a:rPr lang="da-DK" sz="2000" dirty="0" err="1"/>
              <a:t>linking</a:t>
            </a:r>
            <a:r>
              <a:rPr lang="da-DK" sz="2000" dirty="0"/>
              <a:t>(implicit </a:t>
            </a:r>
            <a:r>
              <a:rPr lang="da-DK" sz="2000" dirty="0" err="1"/>
              <a:t>linking</a:t>
            </a:r>
            <a:r>
              <a:rPr lang="da-DK" sz="2000" dirty="0"/>
              <a:t>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 dirty="0" err="1"/>
              <a:t>DLL’ens</a:t>
            </a:r>
            <a:r>
              <a:rPr lang="da-DK" dirty="0"/>
              <a:t> .</a:t>
            </a:r>
            <a:r>
              <a:rPr lang="da-DK" dirty="0" err="1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sz="2000" dirty="0"/>
              <a:t>Run-Time </a:t>
            </a:r>
            <a:r>
              <a:rPr lang="da-DK" sz="2000" dirty="0" err="1"/>
              <a:t>dynamic</a:t>
            </a:r>
            <a:r>
              <a:rPr lang="da-DK" sz="2000" dirty="0"/>
              <a:t> </a:t>
            </a:r>
            <a:r>
              <a:rPr lang="da-DK" sz="2000" dirty="0" err="1"/>
              <a:t>Linking</a:t>
            </a:r>
            <a:r>
              <a:rPr lang="da-DK" sz="2000" dirty="0"/>
              <a:t> (</a:t>
            </a:r>
            <a:r>
              <a:rPr lang="da-DK" sz="2000" dirty="0" err="1"/>
              <a:t>explicit</a:t>
            </a:r>
            <a:r>
              <a:rPr lang="da-DK" sz="2000" dirty="0"/>
              <a:t> </a:t>
            </a:r>
            <a:r>
              <a:rPr lang="da-DK" sz="2000" dirty="0" err="1"/>
              <a:t>linking</a:t>
            </a:r>
            <a:r>
              <a:rPr lang="da-DK" sz="2000" dirty="0"/>
              <a:t>)</a:t>
            </a:r>
          </a:p>
          <a:p>
            <a:pPr lvl="2"/>
            <a:r>
              <a:rPr lang="da-DK" dirty="0" err="1"/>
              <a:t>LoadLibrary</a:t>
            </a:r>
            <a:r>
              <a:rPr lang="da-DK" dirty="0"/>
              <a:t> funktion bruges til at load </a:t>
            </a:r>
            <a:r>
              <a:rPr lang="da-DK" dirty="0" err="1"/>
              <a:t>DLL’en</a:t>
            </a:r>
            <a:r>
              <a:rPr lang="da-DK" dirty="0"/>
              <a:t> ved </a:t>
            </a:r>
            <a:r>
              <a:rPr lang="da-DK" dirty="0" err="1"/>
              <a:t>run-time</a:t>
            </a:r>
            <a:endParaRPr lang="da-DK" dirty="0"/>
          </a:p>
          <a:p>
            <a:pPr lvl="2"/>
            <a:r>
              <a:rPr lang="da-DK" dirty="0"/>
              <a:t>Modulet kalder funktionen </a:t>
            </a:r>
            <a:r>
              <a:rPr lang="da-DK" dirty="0" err="1"/>
              <a:t>GetProcAddress</a:t>
            </a:r>
            <a:r>
              <a:rPr lang="da-DK" dirty="0"/>
              <a:t>, og får en reference til </a:t>
            </a:r>
            <a:r>
              <a:rPr lang="da-DK" dirty="0" err="1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 dirty="0" err="1"/>
              <a:t>Freelibrary</a:t>
            </a:r>
            <a:r>
              <a:rPr lang="da-DK" dirty="0"/>
              <a:t> funktion bruges til at </a:t>
            </a:r>
            <a:r>
              <a:rPr lang="da-DK" dirty="0" err="1"/>
              <a:t>unload</a:t>
            </a:r>
            <a:r>
              <a:rPr lang="da-DK" dirty="0"/>
              <a:t> </a:t>
            </a:r>
            <a:r>
              <a:rPr lang="da-DK" dirty="0" err="1"/>
              <a:t>DLL’en</a:t>
            </a:r>
            <a:r>
              <a:rPr lang="da-DK" dirty="0"/>
              <a:t> fra </a:t>
            </a:r>
            <a:r>
              <a:rPr lang="da-DK" dirty="0" err="1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824</Words>
  <Application>Microsoft Office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kommunikerer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COM DLL (object creation)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Andreas Blaabjerg</dc:creator>
  <cp:lastModifiedBy>Andreas Blaabjerg</cp:lastModifiedBy>
  <cp:revision>4</cp:revision>
  <dcterms:created xsi:type="dcterms:W3CDTF">2020-08-17T12:46:57Z</dcterms:created>
  <dcterms:modified xsi:type="dcterms:W3CDTF">2020-08-18T20:48:33Z</dcterms:modified>
</cp:coreProperties>
</file>