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Blaabjerg" userId="b1962c2f08a3fd60" providerId="LiveId" clId="{211B8DDC-0CB4-4882-867E-2946CDB4734F}"/>
    <pc:docChg chg="modSld">
      <pc:chgData name="Andreas Blaabjerg" userId="b1962c2f08a3fd60" providerId="LiveId" clId="{211B8DDC-0CB4-4882-867E-2946CDB4734F}" dt="2020-08-16T08:21:14.575" v="36" actId="20577"/>
      <pc:docMkLst>
        <pc:docMk/>
      </pc:docMkLst>
      <pc:sldChg chg="modSp">
        <pc:chgData name="Andreas Blaabjerg" userId="b1962c2f08a3fd60" providerId="LiveId" clId="{211B8DDC-0CB4-4882-867E-2946CDB4734F}" dt="2020-08-16T08:20:08.584" v="17" actId="20577"/>
        <pc:sldMkLst>
          <pc:docMk/>
          <pc:sldMk cId="2485196630" sldId="258"/>
        </pc:sldMkLst>
        <pc:spChg chg="mod">
          <ac:chgData name="Andreas Blaabjerg" userId="b1962c2f08a3fd60" providerId="LiveId" clId="{211B8DDC-0CB4-4882-867E-2946CDB4734F}" dt="2020-08-16T08:20:08.584" v="17" actId="20577"/>
          <ac:spMkLst>
            <pc:docMk/>
            <pc:sldMk cId="2485196630" sldId="258"/>
            <ac:spMk id="3" creationId="{56E1CB54-7CAC-4BDB-A8BE-C49ABB7DFC5E}"/>
          </ac:spMkLst>
        </pc:spChg>
      </pc:sldChg>
      <pc:sldChg chg="modSp">
        <pc:chgData name="Andreas Blaabjerg" userId="b1962c2f08a3fd60" providerId="LiveId" clId="{211B8DDC-0CB4-4882-867E-2946CDB4734F}" dt="2020-08-16T08:21:14.575" v="36" actId="20577"/>
        <pc:sldMkLst>
          <pc:docMk/>
          <pc:sldMk cId="4277692965" sldId="260"/>
        </pc:sldMkLst>
        <pc:spChg chg="mod">
          <ac:chgData name="Andreas Blaabjerg" userId="b1962c2f08a3fd60" providerId="LiveId" clId="{211B8DDC-0CB4-4882-867E-2946CDB4734F}" dt="2020-08-16T08:21:14.575" v="36" actId="20577"/>
          <ac:spMkLst>
            <pc:docMk/>
            <pc:sldMk cId="4277692965" sldId="260"/>
            <ac:spMk id="2" creationId="{332C479F-53F7-46A6-9FF3-8D073C830C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D699-2DAF-4745-AD73-09CEC2C23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9310-36A8-4BBA-B3C4-1E335B80A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35EE-7010-4401-BFBF-60B89E57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4ECF-8493-4582-AFB0-970D402C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600E-3EA9-4D52-94C7-299F2EC0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64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5796-1817-4714-9B96-15B41603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7670C-528A-4FB2-835C-FA81976E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45B5-A428-4B4F-9F0F-FAEC6D18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8696-474E-4698-AA52-7D8E82AA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1C99-5C09-4726-B71A-DD492A69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09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200BB-4C56-41E1-AA28-E05FC7CBD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8CF0D-12C2-47C3-ADF9-3D907271B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F30F-B3C4-47F1-9EC2-431D01B6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8AC0-F67E-4D47-B84E-99C8D4EE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ED85-F7D5-4828-8BF0-619BAFB8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794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D368-CC96-4AD1-8B54-13A6D330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D313-26C6-42DC-8206-6D1AE2A5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9802-62D9-49BE-B501-3EAE54B9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B67E5-CE06-4036-B59F-C31B9B33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AC3E-45D0-499E-B016-C854000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97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61FE-815A-4ACD-9327-15AF9FBA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9BCE-ECF0-4C36-B2DD-77ECDCB1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118DD-1612-45A9-B39D-4371DB30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5809-D5CF-4155-9FE6-1A633311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42F5-4D3C-4BFC-9417-BBB6C43A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258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D08C-0786-4210-AD64-1080F856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6E8C-E148-4EB5-9D96-9F90C5694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73049-622E-4235-827F-E869232B7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6D11A-2273-4581-8608-B176D846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53172-56A4-482C-AF47-04E9E42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D181A-81DF-4209-A3BC-D51E4D12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373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4F4D-E9BD-4016-87B3-06A47DBF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B3E9A-A27E-4F8C-A144-07B8FDCA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6138F-F1BC-4D2C-91A2-30490850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7115F-B786-4E6B-89AA-98EDA3BAA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714C0-4D99-4268-9E4D-762B75B06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34B3F-2512-4732-95FF-0091A12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C4E04-05A9-41D7-A34D-E290AD94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6B6C3-BD48-454A-80A1-DF318D68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70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0A96-3171-48C5-AF21-F37A9244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838B6-0EA5-4977-B3D0-663C049A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8D19D-C937-433A-9BA3-56E2984C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8A768-4E8A-46E2-A7B0-7F138AF6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503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2B36A-930F-47EB-90FA-CC7C4BD9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BCF87-8036-4AC3-85B0-053CBDF9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B802-6A5B-44F1-87EB-85B5BB31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018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589C-D293-41FD-900C-16EBB72C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8918-AFC5-4E9C-BE84-1A1964C6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D9F7B-5D0A-43DB-99FE-22DC13C6D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52F62-56D0-4189-8BA4-DE77EDC8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8483-FF9E-4781-9901-4F6141F2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A4C71-4F53-4BCD-B01D-B582CC9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914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CB8-B6F7-4F8B-954A-B97DE1CE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78EAF-3160-4A55-80AE-E7F55E69F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8F7E8-2C58-4EE8-89B3-967A93B5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95F40-AAC3-4B6B-91E5-934BB3DC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6EF8-95E2-427D-AA46-061CB18E022C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F45F-24DF-4330-832C-D62E40F2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9FB8-5A80-4164-94DF-E00D7F21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39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D43E8-5AC7-4D1C-928D-1FF57D6F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A179-5D3A-4B2D-84A0-30D626AE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3DDA-D77F-4725-940D-31383AF88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6EF8-95E2-427D-AA46-061CB18E022C}" type="datetimeFigureOut">
              <a:rPr lang="da-DK" smtClean="0"/>
              <a:t>18-08-2020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0D5E-B6D2-44BA-B79C-03B1E7ED7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525F-B21E-4595-83A9-CA1B3327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4B028-11EF-4B7F-A18C-4B8D919E0D7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751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FE3E-A838-4C8B-869E-A410045D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4238"/>
            <a:ext cx="9144000" cy="1268661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4AE85-C9B1-4C19-A739-A72150456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2899"/>
            <a:ext cx="9144000" cy="95673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a-DK" sz="1800" dirty="0"/>
              <a:t>Giv et overblik over de forskellige muligheder for cross platform udvikling for Android og iOS enheder. Redegør for </a:t>
            </a:r>
            <a:r>
              <a:rPr lang="da-DK" sz="1800" dirty="0" err="1"/>
              <a:t>Xamarins</a:t>
            </a:r>
            <a:r>
              <a:rPr lang="da-DK" sz="1800" dirty="0"/>
              <a:t> arkitektur og virkemåde for de forskellige understøttede </a:t>
            </a:r>
            <a:r>
              <a:rPr lang="da-DK" sz="1800" dirty="0" err="1"/>
              <a:t>platforme.Samt</a:t>
            </a:r>
            <a:r>
              <a:rPr lang="da-DK" sz="1800" dirty="0"/>
              <a:t> redegør for både fordele og udfordringer ved brug af </a:t>
            </a:r>
            <a:r>
              <a:rPr lang="da-DK" sz="1800" dirty="0" err="1"/>
              <a:t>Xamarin</a:t>
            </a:r>
            <a:r>
              <a:rPr lang="da-DK" sz="1800" dirty="0"/>
              <a:t> til App udvikling. Vis et eksempel på brug af </a:t>
            </a:r>
            <a:r>
              <a:rPr lang="da-DK" sz="1800" dirty="0" err="1"/>
              <a:t>Xamarin</a:t>
            </a:r>
            <a:r>
              <a:rPr lang="da-DK" sz="18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1C2CF6B3-FAE9-4A84-B8F8-561D09904112}"/>
              </a:ext>
            </a:extLst>
          </p:cNvPr>
          <p:cNvSpPr txBox="1"/>
          <p:nvPr/>
        </p:nvSpPr>
        <p:spPr>
          <a:xfrm>
            <a:off x="8446397" y="634723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7893617C-3143-498C-940E-98D62AFD2B57}"/>
              </a:ext>
            </a:extLst>
          </p:cNvPr>
          <p:cNvSpPr txBox="1"/>
          <p:nvPr/>
        </p:nvSpPr>
        <p:spPr>
          <a:xfrm>
            <a:off x="9388450" y="103245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295161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23D8-2F6A-4AF6-A4D0-5D75DF9D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Crossplatform muligheder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7C1C-4434-44B6-97D3-B454BB11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 err="1"/>
              <a:t>Xamarin</a:t>
            </a:r>
            <a:endParaRPr lang="da-DK" sz="2400" dirty="0"/>
          </a:p>
          <a:p>
            <a:r>
              <a:rPr lang="da-DK" sz="2400" dirty="0" err="1"/>
              <a:t>Xamarin.Forms</a:t>
            </a:r>
            <a:endParaRPr lang="da-DK" sz="2400" dirty="0"/>
          </a:p>
          <a:p>
            <a:r>
              <a:rPr lang="da-DK" sz="2400" dirty="0"/>
              <a:t>Flutter</a:t>
            </a:r>
          </a:p>
          <a:p>
            <a:r>
              <a:rPr lang="da-DK" sz="2400" dirty="0" err="1"/>
              <a:t>NativeScript</a:t>
            </a:r>
            <a:endParaRPr lang="da-DK" sz="2400" dirty="0"/>
          </a:p>
          <a:p>
            <a:r>
              <a:rPr lang="da-DK" sz="2400" dirty="0" err="1"/>
              <a:t>ReactNative</a:t>
            </a:r>
            <a:endParaRPr lang="da-DK" sz="2400" dirty="0"/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08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5E3A-5FAB-40BE-AC1C-C35585A6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Xamarin vs. Xamarin.Forms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CB54-7CAC-4BDB-A8BE-C49ABB7D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 err="1">
                <a:solidFill>
                  <a:schemeClr val="bg1"/>
                </a:solidFill>
              </a:rPr>
              <a:t>Xamarin</a:t>
            </a:r>
            <a:r>
              <a:rPr lang="da-DK" sz="2400" dirty="0">
                <a:solidFill>
                  <a:schemeClr val="bg1"/>
                </a:solidFill>
              </a:rPr>
              <a:t> er et crossplatform </a:t>
            </a:r>
            <a:r>
              <a:rPr lang="da-DK" sz="2400" dirty="0" err="1">
                <a:solidFill>
                  <a:schemeClr val="bg1"/>
                </a:solidFill>
              </a:rPr>
              <a:t>development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tool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Forskellen mellem </a:t>
            </a:r>
            <a:r>
              <a:rPr lang="da-DK" sz="2400" dirty="0" err="1">
                <a:solidFill>
                  <a:schemeClr val="bg1"/>
                </a:solidFill>
              </a:rPr>
              <a:t>Xamarin</a:t>
            </a:r>
            <a:r>
              <a:rPr lang="da-DK" sz="2400" dirty="0">
                <a:solidFill>
                  <a:schemeClr val="bg1"/>
                </a:solidFill>
              </a:rPr>
              <a:t> og </a:t>
            </a:r>
            <a:r>
              <a:rPr lang="da-DK" sz="2400" dirty="0" err="1">
                <a:solidFill>
                  <a:schemeClr val="bg1"/>
                </a:solidFill>
              </a:rPr>
              <a:t>Xamarin.forms</a:t>
            </a:r>
            <a:r>
              <a:rPr lang="da-DK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a-DK" dirty="0" err="1">
                <a:solidFill>
                  <a:schemeClr val="bg1"/>
                </a:solidFill>
              </a:rPr>
              <a:t>Xamarin</a:t>
            </a:r>
            <a:r>
              <a:rPr lang="da-DK" dirty="0">
                <a:solidFill>
                  <a:schemeClr val="bg1"/>
                </a:solidFill>
              </a:rPr>
              <a:t> sørger for én fælles </a:t>
            </a:r>
            <a:r>
              <a:rPr lang="da-DK" dirty="0" err="1">
                <a:solidFill>
                  <a:schemeClr val="bg1"/>
                </a:solidFill>
              </a:rPr>
              <a:t>backend</a:t>
            </a:r>
            <a:r>
              <a:rPr lang="da-DK" dirty="0">
                <a:solidFill>
                  <a:schemeClr val="bg1"/>
                </a:solidFill>
              </a:rPr>
              <a:t>. Hvilket betyder man skal kende til de forskellige enheders </a:t>
            </a:r>
            <a:r>
              <a:rPr lang="da-DK" dirty="0" err="1">
                <a:solidFill>
                  <a:schemeClr val="bg1"/>
                </a:solidFill>
              </a:rPr>
              <a:t>native</a:t>
            </a:r>
            <a:r>
              <a:rPr lang="da-DK" dirty="0">
                <a:solidFill>
                  <a:schemeClr val="bg1"/>
                </a:solidFill>
              </a:rPr>
              <a:t> sprog til at kunne lave en </a:t>
            </a:r>
            <a:r>
              <a:rPr lang="da-DK" dirty="0" err="1">
                <a:solidFill>
                  <a:schemeClr val="bg1"/>
                </a:solidFill>
              </a:rPr>
              <a:t>frontend</a:t>
            </a:r>
            <a:r>
              <a:rPr lang="da-DK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da-DK" dirty="0" err="1">
                <a:solidFill>
                  <a:schemeClr val="bg1"/>
                </a:solidFill>
              </a:rPr>
              <a:t>Xamarin.Forms</a:t>
            </a:r>
            <a:r>
              <a:rPr lang="da-DK" dirty="0">
                <a:solidFill>
                  <a:schemeClr val="bg1"/>
                </a:solidFill>
              </a:rPr>
              <a:t> sørger for både én front- og én </a:t>
            </a:r>
            <a:r>
              <a:rPr lang="da-DK" dirty="0" err="1">
                <a:solidFill>
                  <a:schemeClr val="bg1"/>
                </a:solidFill>
              </a:rPr>
              <a:t>backend</a:t>
            </a:r>
            <a:r>
              <a:rPr lang="da-DK" dirty="0">
                <a:solidFill>
                  <a:schemeClr val="bg1"/>
                </a:solidFill>
              </a:rPr>
              <a:t>, således at der ikke behøves nogen </a:t>
            </a:r>
            <a:r>
              <a:rPr lang="da-DK" dirty="0" err="1">
                <a:solidFill>
                  <a:schemeClr val="bg1"/>
                </a:solidFill>
              </a:rPr>
              <a:t>nativecode</a:t>
            </a:r>
            <a:r>
              <a:rPr lang="da-DK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519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479F-53F7-46A6-9FF3-8D073C83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 err="1"/>
              <a:t>Pros</a:t>
            </a:r>
            <a:r>
              <a:rPr lang="da-DK" dirty="0"/>
              <a:t> / Cons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2AE1BD-6E3F-4C96-B557-BBB3597C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285750" indent="-285750"/>
            <a:r>
              <a:rPr lang="da-DK" sz="2400" dirty="0" err="1"/>
              <a:t>Xamarin.Forms</a:t>
            </a:r>
            <a:r>
              <a:rPr lang="da-DK" sz="2400" dirty="0"/>
              <a:t> </a:t>
            </a:r>
            <a:r>
              <a:rPr lang="da-DK" sz="2400" dirty="0">
                <a:sym typeface="Wingdings" panose="05000000000000000000" pitchFamily="2" charset="2"/>
              </a:rPr>
              <a:t> Ulemper kræver Licens, performance, -Support til grafik, stor app fil, </a:t>
            </a:r>
            <a:r>
              <a:rPr lang="da-DK" sz="2400" dirty="0" err="1">
                <a:sym typeface="Wingdings" panose="05000000000000000000" pitchFamily="2" charset="2"/>
              </a:rPr>
              <a:t>delay</a:t>
            </a:r>
            <a:r>
              <a:rPr lang="da-DK" sz="2400" dirty="0">
                <a:sym typeface="Wingdings" panose="05000000000000000000" pitchFamily="2" charset="2"/>
              </a:rPr>
              <a:t> på </a:t>
            </a:r>
            <a:r>
              <a:rPr lang="da-DK" sz="2400" dirty="0" err="1">
                <a:sym typeface="Wingdings" panose="05000000000000000000" pitchFamily="2" charset="2"/>
              </a:rPr>
              <a:t>updates</a:t>
            </a:r>
            <a:r>
              <a:rPr lang="da-DK" sz="2400" dirty="0">
                <a:sym typeface="Wingdings" panose="05000000000000000000" pitchFamily="2" charset="2"/>
              </a:rPr>
              <a:t> til android iOS, begrænset mængde open source </a:t>
            </a:r>
            <a:r>
              <a:rPr lang="da-DK" sz="2400" dirty="0" err="1">
                <a:sym typeface="Wingdings" panose="05000000000000000000" pitchFamily="2" charset="2"/>
              </a:rPr>
              <a:t>libs</a:t>
            </a:r>
            <a:r>
              <a:rPr lang="da-DK" sz="2400" dirty="0">
                <a:sym typeface="Wingdings" panose="05000000000000000000" pitchFamily="2" charset="2"/>
              </a:rPr>
              <a:t> – begrænset til .Nets pakker</a:t>
            </a:r>
          </a:p>
          <a:p>
            <a:pPr marL="285750" indent="-285750"/>
            <a:r>
              <a:rPr lang="da-DK" sz="2400" dirty="0" err="1"/>
              <a:t>Xamarin.Forms</a:t>
            </a:r>
            <a:r>
              <a:rPr lang="da-DK" sz="2400" dirty="0"/>
              <a:t> </a:t>
            </a:r>
            <a:r>
              <a:rPr lang="da-DK" sz="2400" dirty="0">
                <a:sym typeface="Wingdings" panose="05000000000000000000" pitchFamily="2" charset="2"/>
              </a:rPr>
              <a:t> Fordele nemt med én </a:t>
            </a:r>
            <a:r>
              <a:rPr lang="da-DK" sz="2400" dirty="0" err="1">
                <a:sym typeface="Wingdings" panose="05000000000000000000" pitchFamily="2" charset="2"/>
              </a:rPr>
              <a:t>shared</a:t>
            </a:r>
            <a:r>
              <a:rPr lang="da-DK" sz="2400" dirty="0">
                <a:sym typeface="Wingdings" panose="05000000000000000000" pitchFamily="2" charset="2"/>
              </a:rPr>
              <a:t> UI + begrænset </a:t>
            </a:r>
            <a:r>
              <a:rPr lang="da-DK" sz="2400" dirty="0" err="1">
                <a:sym typeface="Wingdings" panose="05000000000000000000" pitchFamily="2" charset="2"/>
              </a:rPr>
              <a:t>native</a:t>
            </a:r>
            <a:r>
              <a:rPr lang="da-DK" sz="2400" dirty="0">
                <a:sym typeface="Wingdings" panose="05000000000000000000" pitchFamily="2" charset="2"/>
              </a:rPr>
              <a:t> </a:t>
            </a:r>
            <a:r>
              <a:rPr lang="da-DK" sz="2400" dirty="0" err="1">
                <a:sym typeface="Wingdings" panose="05000000000000000000" pitchFamily="2" charset="2"/>
              </a:rPr>
              <a:t>code</a:t>
            </a:r>
            <a:r>
              <a:rPr lang="da-DK" sz="2400" dirty="0">
                <a:sym typeface="Wingdings" panose="05000000000000000000" pitchFamily="2" charset="2"/>
              </a:rPr>
              <a:t>, kan kombineres frameworks (</a:t>
            </a:r>
            <a:r>
              <a:rPr lang="da-DK" sz="2400" dirty="0" err="1">
                <a:sym typeface="Wingdings" panose="05000000000000000000" pitchFamily="2" charset="2"/>
              </a:rPr>
              <a:t>Prism</a:t>
            </a:r>
            <a:r>
              <a:rPr lang="da-DK" sz="2400" dirty="0">
                <a:sym typeface="Wingdings" panose="05000000000000000000" pitchFamily="2" charset="2"/>
              </a:rPr>
              <a:t>), Forms hurtigt prototype / </a:t>
            </a:r>
            <a:r>
              <a:rPr lang="da-DK" sz="2400" dirty="0" err="1">
                <a:sym typeface="Wingdings" panose="05000000000000000000" pitchFamily="2" charset="2"/>
              </a:rPr>
              <a:t>PoC</a:t>
            </a:r>
            <a:r>
              <a:rPr lang="da-DK" sz="2400" dirty="0">
                <a:sym typeface="Wingdings" panose="05000000000000000000" pitchFamily="2" charset="2"/>
              </a:rPr>
              <a:t> arbejde.</a:t>
            </a:r>
            <a:endParaRPr lang="da-DK" sz="2400" dirty="0"/>
          </a:p>
          <a:p>
            <a:pPr marL="285750" indent="-285750"/>
            <a:r>
              <a:rPr lang="da-DK" sz="2400" dirty="0"/>
              <a:t>Det er ikke muligt per standard at udvikle til IOS uden at have en Macintosh tilgængelig, da det kræves at pare med en Macintosh for at udvikle til IOS.</a:t>
            </a:r>
          </a:p>
        </p:txBody>
      </p:sp>
    </p:spTree>
    <p:extLst>
      <p:ext uri="{BB962C8B-B14F-4D97-AF65-F5344CB8AC3E}">
        <p14:creationId xmlns:p14="http://schemas.microsoft.com/office/powerpoint/2010/main" val="427769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773E-7D71-4D92-A46A-088FB5EA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da-DK" dirty="0"/>
              <a:t>Xamarin Arkitektur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F9EC-F4A6-4FC0-A228-BC4F0DDB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da-DK" sz="1400" dirty="0" err="1">
                <a:solidFill>
                  <a:srgbClr val="FFFFFF"/>
                </a:solidFill>
              </a:rPr>
              <a:t>Xamarin</a:t>
            </a:r>
            <a:r>
              <a:rPr lang="da-DK" sz="1400" dirty="0">
                <a:solidFill>
                  <a:srgbClr val="FFFFFF"/>
                </a:solidFill>
              </a:rPr>
              <a:t> bygger på en MVC arkitektur </a:t>
            </a:r>
          </a:p>
          <a:p>
            <a:r>
              <a:rPr lang="da-DK" sz="1400" dirty="0">
                <a:solidFill>
                  <a:srgbClr val="FFFFFF"/>
                </a:solidFill>
              </a:rPr>
              <a:t>Model og Controller er skrevet i .NET </a:t>
            </a:r>
            <a:r>
              <a:rPr lang="da-DK" sz="1400" dirty="0" err="1">
                <a:solidFill>
                  <a:srgbClr val="FFFFFF"/>
                </a:solidFill>
              </a:rPr>
              <a:t>frameworked</a:t>
            </a:r>
            <a:r>
              <a:rPr lang="da-DK" sz="1400" dirty="0">
                <a:solidFill>
                  <a:srgbClr val="FFFFFF"/>
                </a:solidFill>
              </a:rPr>
              <a:t> </a:t>
            </a:r>
          </a:p>
          <a:p>
            <a:r>
              <a:rPr lang="da-DK" sz="1400" dirty="0">
                <a:solidFill>
                  <a:srgbClr val="FFFFFF"/>
                </a:solidFill>
              </a:rPr>
              <a:t>Viewet er skrevet specifikt for de individuelle </a:t>
            </a:r>
            <a:r>
              <a:rPr lang="da-DK" sz="1400" dirty="0" err="1">
                <a:solidFill>
                  <a:srgbClr val="FFFFFF"/>
                </a:solidFill>
              </a:rPr>
              <a:t>paltforme</a:t>
            </a:r>
            <a:r>
              <a:rPr lang="da-DK" sz="14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da-DK" sz="1400" dirty="0">
                <a:solidFill>
                  <a:srgbClr val="FFFFFF"/>
                </a:solidFill>
              </a:rPr>
              <a:t>De er skrevet i C# </a:t>
            </a:r>
            <a:r>
              <a:rPr lang="da-DK" sz="1400" dirty="0" err="1">
                <a:solidFill>
                  <a:srgbClr val="FFFFFF"/>
                </a:solidFill>
              </a:rPr>
              <a:t>istedet</a:t>
            </a:r>
            <a:r>
              <a:rPr lang="da-DK" sz="1400" dirty="0">
                <a:solidFill>
                  <a:srgbClr val="FFFFFF"/>
                </a:solidFill>
              </a:rPr>
              <a:t> for deres </a:t>
            </a:r>
            <a:r>
              <a:rPr lang="da-DK" sz="1400" dirty="0" err="1">
                <a:solidFill>
                  <a:srgbClr val="FFFFFF"/>
                </a:solidFill>
              </a:rPr>
              <a:t>nativesprog</a:t>
            </a:r>
            <a:r>
              <a:rPr lang="da-DK" sz="1400" dirty="0">
                <a:solidFill>
                  <a:srgbClr val="FFFFFF"/>
                </a:solidFill>
              </a:rPr>
              <a:t>. Så man ikke behøver at lære Java og </a:t>
            </a:r>
            <a:r>
              <a:rPr lang="da-DK" sz="1400" dirty="0" err="1">
                <a:solidFill>
                  <a:srgbClr val="FFFFFF"/>
                </a:solidFill>
              </a:rPr>
              <a:t>Objective</a:t>
            </a:r>
            <a:r>
              <a:rPr lang="da-DK" sz="1400" dirty="0">
                <a:solidFill>
                  <a:srgbClr val="FFFFFF"/>
                </a:solidFill>
              </a:rPr>
              <a:t>-C</a:t>
            </a:r>
          </a:p>
          <a:p>
            <a:pPr lvl="1"/>
            <a:r>
              <a:rPr lang="da-DK" sz="1400" dirty="0">
                <a:solidFill>
                  <a:srgbClr val="FFFFFF"/>
                </a:solidFill>
              </a:rPr>
              <a:t>Dette er muligt ved brug af </a:t>
            </a:r>
            <a:r>
              <a:rPr lang="da-DK" sz="1400" dirty="0" err="1">
                <a:solidFill>
                  <a:srgbClr val="FFFFFF"/>
                </a:solidFill>
              </a:rPr>
              <a:t>API’er</a:t>
            </a:r>
            <a:endParaRPr lang="da-DK" sz="1400" dirty="0">
              <a:solidFill>
                <a:srgbClr val="FFFFFF"/>
              </a:solidFill>
            </a:endParaRPr>
          </a:p>
          <a:p>
            <a:r>
              <a:rPr lang="da-DK" sz="1400" dirty="0" err="1">
                <a:solidFill>
                  <a:srgbClr val="FFFFFF"/>
                </a:solidFill>
              </a:rPr>
              <a:t>Xamarin.Forms</a:t>
            </a:r>
            <a:r>
              <a:rPr lang="da-DK" sz="1400" dirty="0">
                <a:solidFill>
                  <a:srgbClr val="FFFFFF"/>
                </a:solidFill>
              </a:rPr>
              <a:t> bygger på en MVVM arkitektur</a:t>
            </a:r>
          </a:p>
          <a:p>
            <a:r>
              <a:rPr lang="da-DK" sz="1400" dirty="0">
                <a:solidFill>
                  <a:srgbClr val="FFFFFF"/>
                </a:solidFill>
              </a:rPr>
              <a:t>Alt er </a:t>
            </a:r>
            <a:r>
              <a:rPr lang="da-DK" sz="1400" dirty="0" err="1">
                <a:solidFill>
                  <a:srgbClr val="FFFFFF"/>
                </a:solidFill>
              </a:rPr>
              <a:t>skevet</a:t>
            </a:r>
            <a:r>
              <a:rPr lang="da-DK" sz="1400" dirty="0">
                <a:solidFill>
                  <a:srgbClr val="FFFFFF"/>
                </a:solidFill>
              </a:rPr>
              <a:t> i C#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5ECEC58-5FFB-4B91-9865-0BB3D6978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2720862"/>
            <a:ext cx="5170711" cy="290852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795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B1C7-CEF0-4035-8E77-B614692E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Xamarin Arkitektur 2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CFAD-5B3B-4CAA-9363-B43E6B5A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 err="1"/>
              <a:t>Xamarin</a:t>
            </a:r>
            <a:r>
              <a:rPr lang="da-DK" sz="2400" dirty="0"/>
              <a:t> </a:t>
            </a:r>
            <a:r>
              <a:rPr lang="da-DK" sz="2400" dirty="0" err="1"/>
              <a:t>DependencyService</a:t>
            </a:r>
            <a:endParaRPr lang="da-DK" sz="2400" dirty="0"/>
          </a:p>
          <a:p>
            <a:r>
              <a:rPr lang="da-DK" sz="2400" dirty="0" err="1"/>
              <a:t>DependencyService</a:t>
            </a:r>
            <a:r>
              <a:rPr lang="da-DK" sz="2400" dirty="0"/>
              <a:t> er en klasse der gør det muligt for den delte kode at bruge platform specifikke features.</a:t>
            </a:r>
          </a:p>
          <a:p>
            <a:r>
              <a:rPr lang="da-DK" sz="2400" dirty="0"/>
              <a:t>Måde den bruges</a:t>
            </a:r>
          </a:p>
          <a:p>
            <a:pPr lvl="1"/>
            <a:r>
              <a:rPr lang="da-DK" sz="2000" dirty="0"/>
              <a:t>Lav et interface i det delte projekt.</a:t>
            </a:r>
          </a:p>
          <a:p>
            <a:pPr lvl="1"/>
            <a:r>
              <a:rPr lang="da-DK" sz="2000" dirty="0"/>
              <a:t>Implementer interfacet fra den delte kode i den ønskede platforms projekt.</a:t>
            </a:r>
          </a:p>
          <a:p>
            <a:pPr lvl="1"/>
            <a:r>
              <a:rPr lang="da-DK" sz="2000" dirty="0"/>
              <a:t>Registrer det i de andre projekter.</a:t>
            </a:r>
          </a:p>
          <a:p>
            <a:pPr lvl="1"/>
            <a:r>
              <a:rPr lang="da-DK" sz="2000" dirty="0"/>
              <a:t>DependencyService klassen kan nu bruges i det delte projekt.</a:t>
            </a:r>
          </a:p>
        </p:txBody>
      </p:sp>
    </p:spTree>
    <p:extLst>
      <p:ext uri="{BB962C8B-B14F-4D97-AF65-F5344CB8AC3E}">
        <p14:creationId xmlns:p14="http://schemas.microsoft.com/office/powerpoint/2010/main" val="379652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5D5D-F3DA-4DAE-94F9-A9DCBB46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361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Spørgsmål 8</vt:lpstr>
      <vt:lpstr>Crossplatform muligheder</vt:lpstr>
      <vt:lpstr>Xamarin vs. Xamarin.Forms</vt:lpstr>
      <vt:lpstr>Pros / Cons </vt:lpstr>
      <vt:lpstr>Xamarin Arkitektur</vt:lpstr>
      <vt:lpstr>Xamarin Arkitektur 2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8</dc:title>
  <dc:creator>Andreas Blaabjerg</dc:creator>
  <cp:lastModifiedBy>Andreas Blaabjerg</cp:lastModifiedBy>
  <cp:revision>8</cp:revision>
  <dcterms:created xsi:type="dcterms:W3CDTF">2020-08-16T08:10:17Z</dcterms:created>
  <dcterms:modified xsi:type="dcterms:W3CDTF">2020-08-18T21:00:48Z</dcterms:modified>
</cp:coreProperties>
</file>