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EF41-E8F8-4A9E-8A9B-D56498F3B4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39B46A-9232-433E-94C8-D3CDA17186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Custom Elements</a:t>
          </a:r>
          <a:endParaRPr lang="en-US"/>
        </a:p>
      </dgm:t>
    </dgm:pt>
    <dgm:pt modelId="{560EDD67-53A1-420B-8660-B6D5F370E3FA}" type="parTrans" cxnId="{BA899003-0663-430E-995F-8AD31DF82FC1}">
      <dgm:prSet/>
      <dgm:spPr/>
      <dgm:t>
        <a:bodyPr/>
        <a:lstStyle/>
        <a:p>
          <a:endParaRPr lang="en-US"/>
        </a:p>
      </dgm:t>
    </dgm:pt>
    <dgm:pt modelId="{D95D208F-C303-4FF9-84AA-6572B2B871D8}" type="sibTrans" cxnId="{BA899003-0663-430E-995F-8AD31DF82FC1}">
      <dgm:prSet/>
      <dgm:spPr/>
      <dgm:t>
        <a:bodyPr/>
        <a:lstStyle/>
        <a:p>
          <a:endParaRPr lang="en-US"/>
        </a:p>
      </dgm:t>
    </dgm:pt>
    <dgm:pt modelId="{1067B352-79F5-40E6-AEFD-73E2E953BA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HTML Template</a:t>
          </a:r>
          <a:endParaRPr lang="en-US"/>
        </a:p>
      </dgm:t>
    </dgm:pt>
    <dgm:pt modelId="{339D1936-88BC-4310-B64C-8868A3ECE669}" type="parTrans" cxnId="{1379F22A-FE68-4CFA-BC88-A1F0D6A57B9F}">
      <dgm:prSet/>
      <dgm:spPr/>
      <dgm:t>
        <a:bodyPr/>
        <a:lstStyle/>
        <a:p>
          <a:endParaRPr lang="en-US"/>
        </a:p>
      </dgm:t>
    </dgm:pt>
    <dgm:pt modelId="{34A2131A-E800-49B3-B4A6-21AD29A8DCE2}" type="sibTrans" cxnId="{1379F22A-FE68-4CFA-BC88-A1F0D6A57B9F}">
      <dgm:prSet/>
      <dgm:spPr/>
      <dgm:t>
        <a:bodyPr/>
        <a:lstStyle/>
        <a:p>
          <a:endParaRPr lang="en-US"/>
        </a:p>
      </dgm:t>
    </dgm:pt>
    <dgm:pt modelId="{B7A7128D-58E2-48F9-BC02-B3AFF36703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Shadow Dom</a:t>
          </a:r>
          <a:endParaRPr lang="en-US"/>
        </a:p>
      </dgm:t>
    </dgm:pt>
    <dgm:pt modelId="{A0F11B80-4B6E-490C-A397-BCD92DB5EE71}" type="parTrans" cxnId="{A221E5DB-27B9-4085-B817-3A0AE3F36B83}">
      <dgm:prSet/>
      <dgm:spPr/>
      <dgm:t>
        <a:bodyPr/>
        <a:lstStyle/>
        <a:p>
          <a:endParaRPr lang="en-US"/>
        </a:p>
      </dgm:t>
    </dgm:pt>
    <dgm:pt modelId="{238E1F94-605E-43E0-80C9-817417F5A545}" type="sibTrans" cxnId="{A221E5DB-27B9-4085-B817-3A0AE3F36B83}">
      <dgm:prSet/>
      <dgm:spPr/>
      <dgm:t>
        <a:bodyPr/>
        <a:lstStyle/>
        <a:p>
          <a:endParaRPr lang="en-US"/>
        </a:p>
      </dgm:t>
    </dgm:pt>
    <dgm:pt modelId="{92AA3AB1-8305-4E13-8E5C-D57404C6A7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ES Modules</a:t>
          </a:r>
          <a:endParaRPr lang="en-US"/>
        </a:p>
      </dgm:t>
    </dgm:pt>
    <dgm:pt modelId="{6A125E83-4167-4BE0-BEEC-6D68B40F4C2F}" type="parTrans" cxnId="{6600C4D0-DAD5-47E6-B941-4FD9A5D15624}">
      <dgm:prSet/>
      <dgm:spPr/>
      <dgm:t>
        <a:bodyPr/>
        <a:lstStyle/>
        <a:p>
          <a:endParaRPr lang="en-US"/>
        </a:p>
      </dgm:t>
    </dgm:pt>
    <dgm:pt modelId="{9D2A3766-720E-432A-A30C-67BA61DEC71C}" type="sibTrans" cxnId="{6600C4D0-DAD5-47E6-B941-4FD9A5D15624}">
      <dgm:prSet/>
      <dgm:spPr/>
      <dgm:t>
        <a:bodyPr/>
        <a:lstStyle/>
        <a:p>
          <a:endParaRPr lang="en-US"/>
        </a:p>
      </dgm:t>
    </dgm:pt>
    <dgm:pt modelId="{DB2B3CC7-8726-4EAD-A145-98345F198874}" type="pres">
      <dgm:prSet presAssocID="{12BBEF41-E8F8-4A9E-8A9B-D56498F3B4D7}" presName="root" presStyleCnt="0">
        <dgm:presLayoutVars>
          <dgm:dir/>
          <dgm:resizeHandles val="exact"/>
        </dgm:presLayoutVars>
      </dgm:prSet>
      <dgm:spPr/>
    </dgm:pt>
    <dgm:pt modelId="{313A4FF8-53A7-4AB4-9D19-7377ED2CDCC5}" type="pres">
      <dgm:prSet presAssocID="{4B39B46A-9232-433E-94C8-D3CDA171861F}" presName="compNode" presStyleCnt="0"/>
      <dgm:spPr/>
    </dgm:pt>
    <dgm:pt modelId="{41C49998-BC2A-4877-856C-990A46FD1826}" type="pres">
      <dgm:prSet presAssocID="{4B39B46A-9232-433E-94C8-D3CDA171861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A79646-1C43-43B7-9B51-0B9F1FEE7E55}" type="pres">
      <dgm:prSet presAssocID="{4B39B46A-9232-433E-94C8-D3CDA17186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rrulle"/>
        </a:ext>
      </dgm:extLst>
    </dgm:pt>
    <dgm:pt modelId="{0E806D6C-3B60-4461-B164-5A485FC4AC2C}" type="pres">
      <dgm:prSet presAssocID="{4B39B46A-9232-433E-94C8-D3CDA171861F}" presName="spaceRect" presStyleCnt="0"/>
      <dgm:spPr/>
    </dgm:pt>
    <dgm:pt modelId="{0873E3D9-1E07-4462-A6B2-530FD203A22D}" type="pres">
      <dgm:prSet presAssocID="{4B39B46A-9232-433E-94C8-D3CDA171861F}" presName="textRect" presStyleLbl="revTx" presStyleIdx="0" presStyleCnt="4">
        <dgm:presLayoutVars>
          <dgm:chMax val="1"/>
          <dgm:chPref val="1"/>
        </dgm:presLayoutVars>
      </dgm:prSet>
      <dgm:spPr/>
    </dgm:pt>
    <dgm:pt modelId="{6DF5DED3-E688-452B-A5AC-CDF981761951}" type="pres">
      <dgm:prSet presAssocID="{D95D208F-C303-4FF9-84AA-6572B2B871D8}" presName="sibTrans" presStyleCnt="0"/>
      <dgm:spPr/>
    </dgm:pt>
    <dgm:pt modelId="{AEDF0AE8-BFD9-426C-A1B5-9DF31202CCE0}" type="pres">
      <dgm:prSet presAssocID="{1067B352-79F5-40E6-AEFD-73E2E953BA0C}" presName="compNode" presStyleCnt="0"/>
      <dgm:spPr/>
    </dgm:pt>
    <dgm:pt modelId="{53C1109E-D448-427A-81CA-17576CE5984A}" type="pres">
      <dgm:prSet presAssocID="{1067B352-79F5-40E6-AEFD-73E2E953BA0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0DAE17-CE8F-4230-85BA-4F4449FDA572}" type="pres">
      <dgm:prSet presAssocID="{1067B352-79F5-40E6-AEFD-73E2E953BA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ærm"/>
        </a:ext>
      </dgm:extLst>
    </dgm:pt>
    <dgm:pt modelId="{D165A7D3-8191-410A-981A-D8FEF2FCDD8D}" type="pres">
      <dgm:prSet presAssocID="{1067B352-79F5-40E6-AEFD-73E2E953BA0C}" presName="spaceRect" presStyleCnt="0"/>
      <dgm:spPr/>
    </dgm:pt>
    <dgm:pt modelId="{99C401D8-B748-4553-A511-F502B1F4108E}" type="pres">
      <dgm:prSet presAssocID="{1067B352-79F5-40E6-AEFD-73E2E953BA0C}" presName="textRect" presStyleLbl="revTx" presStyleIdx="1" presStyleCnt="4">
        <dgm:presLayoutVars>
          <dgm:chMax val="1"/>
          <dgm:chPref val="1"/>
        </dgm:presLayoutVars>
      </dgm:prSet>
      <dgm:spPr/>
    </dgm:pt>
    <dgm:pt modelId="{CB78B977-3982-43F9-B6BF-19A0EE7FC154}" type="pres">
      <dgm:prSet presAssocID="{34A2131A-E800-49B3-B4A6-21AD29A8DCE2}" presName="sibTrans" presStyleCnt="0"/>
      <dgm:spPr/>
    </dgm:pt>
    <dgm:pt modelId="{F6EFD31E-7AB5-46AE-BD97-D0B8B0D94B46}" type="pres">
      <dgm:prSet presAssocID="{B7A7128D-58E2-48F9-BC02-B3AFF367036D}" presName="compNode" presStyleCnt="0"/>
      <dgm:spPr/>
    </dgm:pt>
    <dgm:pt modelId="{6F06BE49-BB88-4DD7-BF08-4384D746A295}" type="pres">
      <dgm:prSet presAssocID="{B7A7128D-58E2-48F9-BC02-B3AFF367036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04CD99-1572-4245-BDEA-A2898EC5252D}" type="pres">
      <dgm:prSet presAssocID="{B7A7128D-58E2-48F9-BC02-B3AFF36703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AFE16A33-2BAC-4ACE-8760-2727CA1A3C42}" type="pres">
      <dgm:prSet presAssocID="{B7A7128D-58E2-48F9-BC02-B3AFF367036D}" presName="spaceRect" presStyleCnt="0"/>
      <dgm:spPr/>
    </dgm:pt>
    <dgm:pt modelId="{A45F451A-CFCC-4687-B7EF-A0455ABBFBFE}" type="pres">
      <dgm:prSet presAssocID="{B7A7128D-58E2-48F9-BC02-B3AFF367036D}" presName="textRect" presStyleLbl="revTx" presStyleIdx="2" presStyleCnt="4">
        <dgm:presLayoutVars>
          <dgm:chMax val="1"/>
          <dgm:chPref val="1"/>
        </dgm:presLayoutVars>
      </dgm:prSet>
      <dgm:spPr/>
    </dgm:pt>
    <dgm:pt modelId="{C5EDF027-2D76-47F1-82BE-FEBDBE6F2C71}" type="pres">
      <dgm:prSet presAssocID="{238E1F94-605E-43E0-80C9-817417F5A545}" presName="sibTrans" presStyleCnt="0"/>
      <dgm:spPr/>
    </dgm:pt>
    <dgm:pt modelId="{69BD399C-9257-4F80-8E97-47C335DE1EBC}" type="pres">
      <dgm:prSet presAssocID="{92AA3AB1-8305-4E13-8E5C-D57404C6A789}" presName="compNode" presStyleCnt="0"/>
      <dgm:spPr/>
    </dgm:pt>
    <dgm:pt modelId="{C6BFBD68-9378-4817-BEDD-CC901D7EE4E2}" type="pres">
      <dgm:prSet presAssocID="{92AA3AB1-8305-4E13-8E5C-D57404C6A78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19A3364-4714-472C-8CCC-565DAD5A462B}" type="pres">
      <dgm:prSet presAssocID="{92AA3AB1-8305-4E13-8E5C-D57404C6A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paneler"/>
        </a:ext>
      </dgm:extLst>
    </dgm:pt>
    <dgm:pt modelId="{B25FE1EE-69D3-4DE1-A927-0DACB4C019D9}" type="pres">
      <dgm:prSet presAssocID="{92AA3AB1-8305-4E13-8E5C-D57404C6A789}" presName="spaceRect" presStyleCnt="0"/>
      <dgm:spPr/>
    </dgm:pt>
    <dgm:pt modelId="{0FA270A7-BED2-497F-BAB0-33BD68004BB0}" type="pres">
      <dgm:prSet presAssocID="{92AA3AB1-8305-4E13-8E5C-D57404C6A7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899003-0663-430E-995F-8AD31DF82FC1}" srcId="{12BBEF41-E8F8-4A9E-8A9B-D56498F3B4D7}" destId="{4B39B46A-9232-433E-94C8-D3CDA171861F}" srcOrd="0" destOrd="0" parTransId="{560EDD67-53A1-420B-8660-B6D5F370E3FA}" sibTransId="{D95D208F-C303-4FF9-84AA-6572B2B871D8}"/>
    <dgm:cxn modelId="{1379F22A-FE68-4CFA-BC88-A1F0D6A57B9F}" srcId="{12BBEF41-E8F8-4A9E-8A9B-D56498F3B4D7}" destId="{1067B352-79F5-40E6-AEFD-73E2E953BA0C}" srcOrd="1" destOrd="0" parTransId="{339D1936-88BC-4310-B64C-8868A3ECE669}" sibTransId="{34A2131A-E800-49B3-B4A6-21AD29A8DCE2}"/>
    <dgm:cxn modelId="{6E3B7060-970A-471B-BF86-33EAC142DA64}" type="presOf" srcId="{B7A7128D-58E2-48F9-BC02-B3AFF367036D}" destId="{A45F451A-CFCC-4687-B7EF-A0455ABBFBFE}" srcOrd="0" destOrd="0" presId="urn:microsoft.com/office/officeart/2018/5/layout/IconLeafLabelList"/>
    <dgm:cxn modelId="{58370E59-486E-40CF-9B66-3CA46B27B4E5}" type="presOf" srcId="{92AA3AB1-8305-4E13-8E5C-D57404C6A789}" destId="{0FA270A7-BED2-497F-BAB0-33BD68004BB0}" srcOrd="0" destOrd="0" presId="urn:microsoft.com/office/officeart/2018/5/layout/IconLeafLabelList"/>
    <dgm:cxn modelId="{1EDD8589-C833-4673-BACE-FF1FD10FE071}" type="presOf" srcId="{12BBEF41-E8F8-4A9E-8A9B-D56498F3B4D7}" destId="{DB2B3CC7-8726-4EAD-A145-98345F198874}" srcOrd="0" destOrd="0" presId="urn:microsoft.com/office/officeart/2018/5/layout/IconLeafLabelList"/>
    <dgm:cxn modelId="{3A0DBEAB-F99A-4259-B184-5FD40C8A401B}" type="presOf" srcId="{4B39B46A-9232-433E-94C8-D3CDA171861F}" destId="{0873E3D9-1E07-4462-A6B2-530FD203A22D}" srcOrd="0" destOrd="0" presId="urn:microsoft.com/office/officeart/2018/5/layout/IconLeafLabelList"/>
    <dgm:cxn modelId="{6600C4D0-DAD5-47E6-B941-4FD9A5D15624}" srcId="{12BBEF41-E8F8-4A9E-8A9B-D56498F3B4D7}" destId="{92AA3AB1-8305-4E13-8E5C-D57404C6A789}" srcOrd="3" destOrd="0" parTransId="{6A125E83-4167-4BE0-BEEC-6D68B40F4C2F}" sibTransId="{9D2A3766-720E-432A-A30C-67BA61DEC71C}"/>
    <dgm:cxn modelId="{A221E5DB-27B9-4085-B817-3A0AE3F36B83}" srcId="{12BBEF41-E8F8-4A9E-8A9B-D56498F3B4D7}" destId="{B7A7128D-58E2-48F9-BC02-B3AFF367036D}" srcOrd="2" destOrd="0" parTransId="{A0F11B80-4B6E-490C-A397-BCD92DB5EE71}" sibTransId="{238E1F94-605E-43E0-80C9-817417F5A545}"/>
    <dgm:cxn modelId="{5C91BBF9-FEE0-4D02-9058-D1D5B8A04BD8}" type="presOf" srcId="{1067B352-79F5-40E6-AEFD-73E2E953BA0C}" destId="{99C401D8-B748-4553-A511-F502B1F4108E}" srcOrd="0" destOrd="0" presId="urn:microsoft.com/office/officeart/2018/5/layout/IconLeafLabelList"/>
    <dgm:cxn modelId="{CA797AAF-6D9C-4878-A686-21F0E8A44CAC}" type="presParOf" srcId="{DB2B3CC7-8726-4EAD-A145-98345F198874}" destId="{313A4FF8-53A7-4AB4-9D19-7377ED2CDCC5}" srcOrd="0" destOrd="0" presId="urn:microsoft.com/office/officeart/2018/5/layout/IconLeafLabelList"/>
    <dgm:cxn modelId="{E6AA7497-8555-4B0D-A50D-2F3652E9DF27}" type="presParOf" srcId="{313A4FF8-53A7-4AB4-9D19-7377ED2CDCC5}" destId="{41C49998-BC2A-4877-856C-990A46FD1826}" srcOrd="0" destOrd="0" presId="urn:microsoft.com/office/officeart/2018/5/layout/IconLeafLabelList"/>
    <dgm:cxn modelId="{7CD74223-A3D4-4A67-BC06-C01481BE6C42}" type="presParOf" srcId="{313A4FF8-53A7-4AB4-9D19-7377ED2CDCC5}" destId="{E7A79646-1C43-43B7-9B51-0B9F1FEE7E55}" srcOrd="1" destOrd="0" presId="urn:microsoft.com/office/officeart/2018/5/layout/IconLeafLabelList"/>
    <dgm:cxn modelId="{78BA8B6B-8856-4AC2-B194-C7642DFC6774}" type="presParOf" srcId="{313A4FF8-53A7-4AB4-9D19-7377ED2CDCC5}" destId="{0E806D6C-3B60-4461-B164-5A485FC4AC2C}" srcOrd="2" destOrd="0" presId="urn:microsoft.com/office/officeart/2018/5/layout/IconLeafLabelList"/>
    <dgm:cxn modelId="{5D644102-C0FD-4774-B059-6C183B334E9D}" type="presParOf" srcId="{313A4FF8-53A7-4AB4-9D19-7377ED2CDCC5}" destId="{0873E3D9-1E07-4462-A6B2-530FD203A22D}" srcOrd="3" destOrd="0" presId="urn:microsoft.com/office/officeart/2018/5/layout/IconLeafLabelList"/>
    <dgm:cxn modelId="{6B6CC598-3919-4010-A8F4-FA5AB9D98034}" type="presParOf" srcId="{DB2B3CC7-8726-4EAD-A145-98345F198874}" destId="{6DF5DED3-E688-452B-A5AC-CDF981761951}" srcOrd="1" destOrd="0" presId="urn:microsoft.com/office/officeart/2018/5/layout/IconLeafLabelList"/>
    <dgm:cxn modelId="{63F19F9A-17DA-42B6-BE6A-814ABF5E2376}" type="presParOf" srcId="{DB2B3CC7-8726-4EAD-A145-98345F198874}" destId="{AEDF0AE8-BFD9-426C-A1B5-9DF31202CCE0}" srcOrd="2" destOrd="0" presId="urn:microsoft.com/office/officeart/2018/5/layout/IconLeafLabelList"/>
    <dgm:cxn modelId="{97A73B73-2C0A-43BC-AC0F-6D16BC5EE74D}" type="presParOf" srcId="{AEDF0AE8-BFD9-426C-A1B5-9DF31202CCE0}" destId="{53C1109E-D448-427A-81CA-17576CE5984A}" srcOrd="0" destOrd="0" presId="urn:microsoft.com/office/officeart/2018/5/layout/IconLeafLabelList"/>
    <dgm:cxn modelId="{439DB704-83C5-4736-8CE2-FF4922E267BD}" type="presParOf" srcId="{AEDF0AE8-BFD9-426C-A1B5-9DF31202CCE0}" destId="{0A0DAE17-CE8F-4230-85BA-4F4449FDA572}" srcOrd="1" destOrd="0" presId="urn:microsoft.com/office/officeart/2018/5/layout/IconLeafLabelList"/>
    <dgm:cxn modelId="{AA228563-C97E-4990-880B-1B44F5AC1817}" type="presParOf" srcId="{AEDF0AE8-BFD9-426C-A1B5-9DF31202CCE0}" destId="{D165A7D3-8191-410A-981A-D8FEF2FCDD8D}" srcOrd="2" destOrd="0" presId="urn:microsoft.com/office/officeart/2018/5/layout/IconLeafLabelList"/>
    <dgm:cxn modelId="{55CF2DE4-A555-48C1-A0A1-7C5D5BE63F52}" type="presParOf" srcId="{AEDF0AE8-BFD9-426C-A1B5-9DF31202CCE0}" destId="{99C401D8-B748-4553-A511-F502B1F4108E}" srcOrd="3" destOrd="0" presId="urn:microsoft.com/office/officeart/2018/5/layout/IconLeafLabelList"/>
    <dgm:cxn modelId="{EF86EC7E-1CEB-4EE8-83F5-147FB3AE867B}" type="presParOf" srcId="{DB2B3CC7-8726-4EAD-A145-98345F198874}" destId="{CB78B977-3982-43F9-B6BF-19A0EE7FC154}" srcOrd="3" destOrd="0" presId="urn:microsoft.com/office/officeart/2018/5/layout/IconLeafLabelList"/>
    <dgm:cxn modelId="{801DB333-446F-4DD4-BAB8-832E060E4F83}" type="presParOf" srcId="{DB2B3CC7-8726-4EAD-A145-98345F198874}" destId="{F6EFD31E-7AB5-46AE-BD97-D0B8B0D94B46}" srcOrd="4" destOrd="0" presId="urn:microsoft.com/office/officeart/2018/5/layout/IconLeafLabelList"/>
    <dgm:cxn modelId="{9D2AED65-E178-42FB-A468-E265CACA8BC2}" type="presParOf" srcId="{F6EFD31E-7AB5-46AE-BD97-D0B8B0D94B46}" destId="{6F06BE49-BB88-4DD7-BF08-4384D746A295}" srcOrd="0" destOrd="0" presId="urn:microsoft.com/office/officeart/2018/5/layout/IconLeafLabelList"/>
    <dgm:cxn modelId="{BB7D6A7A-CD79-4E76-B9F7-8A3C4545427E}" type="presParOf" srcId="{F6EFD31E-7AB5-46AE-BD97-D0B8B0D94B46}" destId="{2904CD99-1572-4245-BDEA-A2898EC5252D}" srcOrd="1" destOrd="0" presId="urn:microsoft.com/office/officeart/2018/5/layout/IconLeafLabelList"/>
    <dgm:cxn modelId="{CE101E0B-8CD3-4167-856D-C9B014E445E0}" type="presParOf" srcId="{F6EFD31E-7AB5-46AE-BD97-D0B8B0D94B46}" destId="{AFE16A33-2BAC-4ACE-8760-2727CA1A3C42}" srcOrd="2" destOrd="0" presId="urn:microsoft.com/office/officeart/2018/5/layout/IconLeafLabelList"/>
    <dgm:cxn modelId="{60549BB5-1DC8-4F22-9101-DE35C06C9F97}" type="presParOf" srcId="{F6EFD31E-7AB5-46AE-BD97-D0B8B0D94B46}" destId="{A45F451A-CFCC-4687-B7EF-A0455ABBFBFE}" srcOrd="3" destOrd="0" presId="urn:microsoft.com/office/officeart/2018/5/layout/IconLeafLabelList"/>
    <dgm:cxn modelId="{8D409B6C-7C7B-41E2-B1AB-DD6609EDD885}" type="presParOf" srcId="{DB2B3CC7-8726-4EAD-A145-98345F198874}" destId="{C5EDF027-2D76-47F1-82BE-FEBDBE6F2C71}" srcOrd="5" destOrd="0" presId="urn:microsoft.com/office/officeart/2018/5/layout/IconLeafLabelList"/>
    <dgm:cxn modelId="{15D3E81F-B8A2-4410-8409-4A07729D761B}" type="presParOf" srcId="{DB2B3CC7-8726-4EAD-A145-98345F198874}" destId="{69BD399C-9257-4F80-8E97-47C335DE1EBC}" srcOrd="6" destOrd="0" presId="urn:microsoft.com/office/officeart/2018/5/layout/IconLeafLabelList"/>
    <dgm:cxn modelId="{2429256C-285A-4690-98C9-2E7348171558}" type="presParOf" srcId="{69BD399C-9257-4F80-8E97-47C335DE1EBC}" destId="{C6BFBD68-9378-4817-BEDD-CC901D7EE4E2}" srcOrd="0" destOrd="0" presId="urn:microsoft.com/office/officeart/2018/5/layout/IconLeafLabelList"/>
    <dgm:cxn modelId="{DA0C7D0B-5236-4E0F-9716-F50073D7DEC6}" type="presParOf" srcId="{69BD399C-9257-4F80-8E97-47C335DE1EBC}" destId="{119A3364-4714-472C-8CCC-565DAD5A462B}" srcOrd="1" destOrd="0" presId="urn:microsoft.com/office/officeart/2018/5/layout/IconLeafLabelList"/>
    <dgm:cxn modelId="{CB3655FA-58C8-491D-B407-671940FB40B3}" type="presParOf" srcId="{69BD399C-9257-4F80-8E97-47C335DE1EBC}" destId="{B25FE1EE-69D3-4DE1-A927-0DACB4C019D9}" srcOrd="2" destOrd="0" presId="urn:microsoft.com/office/officeart/2018/5/layout/IconLeafLabelList"/>
    <dgm:cxn modelId="{4E3F16B7-DDC9-44B9-B5BF-A14AB7E35F84}" type="presParOf" srcId="{69BD399C-9257-4F80-8E97-47C335DE1EBC}" destId="{0FA270A7-BED2-497F-BAB0-33BD68004B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49998-BC2A-4877-856C-990A46FD1826}">
      <dsp:nvSpPr>
        <dsp:cNvPr id="0" name=""/>
        <dsp:cNvSpPr/>
      </dsp:nvSpPr>
      <dsp:spPr>
        <a:xfrm>
          <a:off x="1509050" y="32046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79646-1C43-43B7-9B51-0B9F1FEE7E55}">
      <dsp:nvSpPr>
        <dsp:cNvPr id="0" name=""/>
        <dsp:cNvSpPr/>
      </dsp:nvSpPr>
      <dsp:spPr>
        <a:xfrm>
          <a:off x="1762115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3E3D9-1E07-4462-A6B2-530FD203A22D}">
      <dsp:nvSpPr>
        <dsp:cNvPr id="0" name=""/>
        <dsp:cNvSpPr/>
      </dsp:nvSpPr>
      <dsp:spPr>
        <a:xfrm>
          <a:off x="1129453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Custom Elements</a:t>
          </a:r>
          <a:endParaRPr lang="en-US" sz="2300" kern="1200"/>
        </a:p>
      </dsp:txBody>
      <dsp:txXfrm>
        <a:off x="1129453" y="1589368"/>
        <a:ext cx="1946652" cy="720000"/>
      </dsp:txXfrm>
    </dsp:sp>
    <dsp:sp modelId="{53C1109E-D448-427A-81CA-17576CE5984A}">
      <dsp:nvSpPr>
        <dsp:cNvPr id="0" name=""/>
        <dsp:cNvSpPr/>
      </dsp:nvSpPr>
      <dsp:spPr>
        <a:xfrm>
          <a:off x="3796366" y="32046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DAE17-CE8F-4230-85BA-4F4449FDA572}">
      <dsp:nvSpPr>
        <dsp:cNvPr id="0" name=""/>
        <dsp:cNvSpPr/>
      </dsp:nvSpPr>
      <dsp:spPr>
        <a:xfrm>
          <a:off x="4049431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01D8-B748-4553-A511-F502B1F4108E}">
      <dsp:nvSpPr>
        <dsp:cNvPr id="0" name=""/>
        <dsp:cNvSpPr/>
      </dsp:nvSpPr>
      <dsp:spPr>
        <a:xfrm>
          <a:off x="3416769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HTML Template</a:t>
          </a:r>
          <a:endParaRPr lang="en-US" sz="2300" kern="1200"/>
        </a:p>
      </dsp:txBody>
      <dsp:txXfrm>
        <a:off x="3416769" y="1589368"/>
        <a:ext cx="1946652" cy="720000"/>
      </dsp:txXfrm>
    </dsp:sp>
    <dsp:sp modelId="{6F06BE49-BB88-4DD7-BF08-4384D746A295}">
      <dsp:nvSpPr>
        <dsp:cNvPr id="0" name=""/>
        <dsp:cNvSpPr/>
      </dsp:nvSpPr>
      <dsp:spPr>
        <a:xfrm>
          <a:off x="1509050" y="2796031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4CD99-1572-4245-BDEA-A2898EC5252D}">
      <dsp:nvSpPr>
        <dsp:cNvPr id="0" name=""/>
        <dsp:cNvSpPr/>
      </dsp:nvSpPr>
      <dsp:spPr>
        <a:xfrm>
          <a:off x="1762115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F451A-CFCC-4687-B7EF-A0455ABBFBFE}">
      <dsp:nvSpPr>
        <dsp:cNvPr id="0" name=""/>
        <dsp:cNvSpPr/>
      </dsp:nvSpPr>
      <dsp:spPr>
        <a:xfrm>
          <a:off x="1129453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Shadow Dom</a:t>
          </a:r>
          <a:endParaRPr lang="en-US" sz="2300" kern="1200"/>
        </a:p>
      </dsp:txBody>
      <dsp:txXfrm>
        <a:off x="1129453" y="4353353"/>
        <a:ext cx="1946652" cy="720000"/>
      </dsp:txXfrm>
    </dsp:sp>
    <dsp:sp modelId="{C6BFBD68-9378-4817-BEDD-CC901D7EE4E2}">
      <dsp:nvSpPr>
        <dsp:cNvPr id="0" name=""/>
        <dsp:cNvSpPr/>
      </dsp:nvSpPr>
      <dsp:spPr>
        <a:xfrm>
          <a:off x="3796366" y="2796031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3364-4714-472C-8CCC-565DAD5A462B}">
      <dsp:nvSpPr>
        <dsp:cNvPr id="0" name=""/>
        <dsp:cNvSpPr/>
      </dsp:nvSpPr>
      <dsp:spPr>
        <a:xfrm>
          <a:off x="4049431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270A7-BED2-497F-BAB0-33BD68004BB0}">
      <dsp:nvSpPr>
        <dsp:cNvPr id="0" name=""/>
        <dsp:cNvSpPr/>
      </dsp:nvSpPr>
      <dsp:spPr>
        <a:xfrm>
          <a:off x="3416769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ES Modules</a:t>
          </a:r>
          <a:endParaRPr lang="en-US" sz="2300" kern="1200"/>
        </a:p>
      </dsp:txBody>
      <dsp:txXfrm>
        <a:off x="3416769" y="4353353"/>
        <a:ext cx="19466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5497A-2B1F-44BD-B3A1-477CC8A4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809860-0190-46B6-B323-69E497CB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51E778-9F59-4A74-98F2-E3E156F9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74F224A-EB90-482B-AB6F-118FA3C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F6D263-9841-4E50-AE9B-8635C5A2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53E18-DDDB-48EC-A927-208D78AB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9DF90B9-1B4E-4587-B6A6-C3CFD769B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F5EA6F-2D33-4D2D-B51C-0663668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02AE4-7A55-45E5-AEE8-8FF2E1E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615116-A6FB-4093-B1F8-6B217B33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2E6EC8-6E1A-4796-A409-2E2F625A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F817D6-3CAA-4E71-B678-B9E4C3D4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494A99-2D09-4A7D-99B3-9159ADC4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9F9813-7001-46BC-AEDB-52AEB34D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263362-F7AC-4683-9CAD-C85CCD64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A72A1-AFDD-445F-8456-1C85F09F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A15C08-E061-48B9-A63C-0055A156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C23C3D-9EAB-4C61-94A8-9D0168C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A3A2F7-244D-44B7-8C39-63E833B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A02B4E-937B-4E9A-9EC1-ED87E54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D932E-6A5E-4F29-950F-B117D3C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695E73-5D2D-41B6-879D-EBF61C3E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62AA69A-7925-4055-9728-3FE92B8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AA932E-B6DC-4E8A-A337-396B0633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0F55E7-859A-422D-9366-9BD940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7D01F-6E76-4EB5-9588-BE86610D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065AE-3CFB-4200-981A-C6312AD33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44CC51-0F81-43FE-B550-96609517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896D23-3036-4369-9B27-1A91C30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26CFC1-9CCE-41B4-9996-A1C9E46F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386801-35BE-4AB1-94EC-642CE8C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AEDC6-077E-474C-AFE2-FD95C9A5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45B9BC-4522-401C-A979-68E2AD77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633D52-8AB8-49BB-AB90-BD2060D5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FBEFD-AFD8-4D80-B6F6-85D6331C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7618D3B-3FA9-411F-B3A7-23C16B87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851B32C-F226-4B4D-866D-C2BAF872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7B53E8-2079-46CB-B833-D40B1921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9FD32E9-7D59-41BE-9143-DAA42A5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9F836-653C-4C83-B5B7-8574C30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8CFB6B7-BE3C-4E78-B6A3-B172A7E9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98B9D7-2FE7-41DA-B4E0-5B3D4EC4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33DE9BD-33A2-4D32-97D3-36032836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8C2F7CA-EE11-4486-964F-C8EF1D6B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90A1E61-3F3A-4B5F-8830-EA64F6B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EA9353F-3159-4C38-B465-C3732FE6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42EEE-3DCD-4BFB-BE12-C513D2A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AE75E-9B10-4D19-8B43-7E7C8FB2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5C0ABE-A7A8-42ED-A6EC-F21BB22D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7E9DDE9-9F5A-482C-A575-474C6305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01A318-8899-420D-9E5D-551F0B70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F56152-7B21-4FDF-AD6E-0B47C98F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70E-9DFF-42AD-A38E-4157DA0E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F313A86-B1C0-4DEA-BCA8-E9B407A1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CE6871-C66B-47D5-9CE3-3591FE16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E5FD4B-B3B8-42A2-B8F2-D75D8F8B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97D1D88-5F83-4EE4-866D-85EFD7C2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F23CD30-0289-4A93-987F-6C447D4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DC725E0-C99B-43D0-AA90-5B41CC88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CE18F9-ABEE-4ACC-B15F-4A4CA236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69D941-CF42-4CB3-AC50-701D87DB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8C5F-8AC5-4E7D-8456-DDA4B987C3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44DEE9-37E9-43EA-ABF1-46033CF6F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F68F2F-8A87-4416-BC6E-10C3E8DB1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C494-BC6F-4D5E-837A-B0E296E7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20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2592-824B-4604-8FCE-D6C9A6AC7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090633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brugen af komponenter ved </a:t>
            </a:r>
            <a:r>
              <a:rPr lang="da-DK" sz="1800" dirty="0" err="1"/>
              <a:t>client</a:t>
            </a:r>
            <a:r>
              <a:rPr lang="da-DK" sz="1800" dirty="0"/>
              <a:t> side webudvikling. Hvad skal browseren understøtte for at man kan lave UI-komponenter, som er uafhængige af et JavaScript framework. Vis et eksempel på en web komponent, som er udviklet uden brug af framework eller evt. ved brug af </a:t>
            </a:r>
            <a:r>
              <a:rPr lang="da-DK" sz="1800" dirty="0" err="1"/>
              <a:t>LitElement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DBB5A4D-1445-4C68-B76A-1EE35ADB3BEF}"/>
              </a:ext>
            </a:extLst>
          </p:cNvPr>
          <p:cNvSpPr txBox="1"/>
          <p:nvPr/>
        </p:nvSpPr>
        <p:spPr>
          <a:xfrm>
            <a:off x="8864990" y="451365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4178C45-BF5C-4720-BEFF-FFEB11761EE0}"/>
              </a:ext>
            </a:extLst>
          </p:cNvPr>
          <p:cNvSpPr txBox="1"/>
          <p:nvPr/>
        </p:nvSpPr>
        <p:spPr>
          <a:xfrm>
            <a:off x="9807043" y="84909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127797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5733-3DD3-4876-AAED-4C480AFB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FBCB-6B1C-447C-B96A-CB2AB3F2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58926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D0A7E-E313-411F-979B-725290A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Hvorfor bruge webkomponenter?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0DAE20-BB2F-4D4D-9288-DC3604E9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At have en masse css, js og html filer kan blive uoverskueligt at holde styr på. </a:t>
            </a:r>
          </a:p>
          <a:p>
            <a:r>
              <a:rPr lang="da-DK" sz="2400" dirty="0"/>
              <a:t>Ved at indkapsle det hele i et web komponent, bliver vedligeholdelse nemmere. </a:t>
            </a:r>
          </a:p>
          <a:p>
            <a:r>
              <a:rPr lang="da-DK" sz="2400" dirty="0"/>
              <a:t>Client oplevelsen bliver generelt bedre, da en </a:t>
            </a:r>
            <a:r>
              <a:rPr lang="da-DK" sz="2400" dirty="0" err="1"/>
              <a:t>Dev</a:t>
            </a:r>
            <a:r>
              <a:rPr lang="da-DK" sz="2400" dirty="0"/>
              <a:t> får mere kontrol over komponenterne og specifikt hvordan UI-elementerne kommer til at </a:t>
            </a:r>
            <a:r>
              <a:rPr lang="da-DK" sz="2400" dirty="0" err="1"/>
              <a:t>displayes</a:t>
            </a:r>
            <a:r>
              <a:rPr lang="da-DK" sz="2400" dirty="0"/>
              <a:t> i forhold til hinanden.</a:t>
            </a:r>
          </a:p>
        </p:txBody>
      </p:sp>
    </p:spTree>
    <p:extLst>
      <p:ext uri="{BB962C8B-B14F-4D97-AF65-F5344CB8AC3E}">
        <p14:creationId xmlns:p14="http://schemas.microsoft.com/office/powerpoint/2010/main" val="203799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3C1E7-1A05-46E1-A34A-06719E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a-DK" sz="3400" dirty="0">
                <a:solidFill>
                  <a:srgbClr val="FFFFFF"/>
                </a:solidFill>
              </a:rPr>
              <a:t>De fire hoved-specifikationer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56676-73A9-4F31-AF9E-B63D894C0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024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4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50AE-F602-48BE-8C3E-B7A9E4B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Custom Elements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0D97-EB7E-42D6-8C04-D25BCE80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Muligheden for at lave sit eget element, som kan få sin egen funktionalitet.</a:t>
            </a:r>
          </a:p>
          <a:p>
            <a:r>
              <a:rPr lang="da-DK" sz="2400" dirty="0"/>
              <a:t>Hvis denne funktionalitet ikke understøttes ses et </a:t>
            </a:r>
            <a:r>
              <a:rPr lang="da-DK" sz="2400" dirty="0" err="1"/>
              <a:t>custom</a:t>
            </a:r>
            <a:r>
              <a:rPr lang="da-DK" sz="2400" dirty="0"/>
              <a:t> element som et &lt;div&gt; element.</a:t>
            </a:r>
          </a:p>
        </p:txBody>
      </p:sp>
    </p:spTree>
    <p:extLst>
      <p:ext uri="{BB962C8B-B14F-4D97-AF65-F5344CB8AC3E}">
        <p14:creationId xmlns:p14="http://schemas.microsoft.com/office/powerpoint/2010/main" val="8155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E31F-DBF6-440D-A086-F7319118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HTML Template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B8FA-155D-4EC7-8472-C8E6174B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HTML templates er et godt værktøj at bruge når der dynamisk skal opdateres noget tekst. </a:t>
            </a:r>
          </a:p>
          <a:p>
            <a:r>
              <a:rPr lang="da-DK" sz="2400">
                <a:solidFill>
                  <a:schemeClr val="bg1"/>
                </a:solidFill>
              </a:rPr>
              <a:t>Når der skal loades et komponent ind skal det også være muligt at loade HTML delen af komponentet ind, hvilket kræver at browseren understøtter HTML template funktionaliteten. </a:t>
            </a:r>
          </a:p>
          <a:p>
            <a:r>
              <a:rPr lang="da-DK" sz="2400">
                <a:solidFill>
                  <a:schemeClr val="bg1"/>
                </a:solidFill>
              </a:rPr>
              <a:t>Denne funktionalitet betyder at der hvor der i HTML står &lt;slot&gt; eller &lt;template&gt; kan overskrives med komponentets template.</a:t>
            </a:r>
          </a:p>
        </p:txBody>
      </p:sp>
    </p:spTree>
    <p:extLst>
      <p:ext uri="{BB962C8B-B14F-4D97-AF65-F5344CB8AC3E}">
        <p14:creationId xmlns:p14="http://schemas.microsoft.com/office/powerpoint/2010/main" val="37071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FE60-C8DA-4F4F-BDD2-814267F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Shadow DOM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C094-8CF3-447C-9590-CBF033EE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En DOM, som kun er gældende for det specifikke komponent.</a:t>
            </a:r>
          </a:p>
          <a:p>
            <a:r>
              <a:rPr lang="da-DK" sz="2400"/>
              <a:t>Shadow DOM’en attaches til DOM’en på sidden</a:t>
            </a:r>
          </a:p>
          <a:p>
            <a:r>
              <a:rPr lang="da-DK" sz="2400"/>
              <a:t>Der kan på den måde forhindres at UI-elementerne clasher</a:t>
            </a:r>
          </a:p>
        </p:txBody>
      </p:sp>
    </p:spTree>
    <p:extLst>
      <p:ext uri="{BB962C8B-B14F-4D97-AF65-F5344CB8AC3E}">
        <p14:creationId xmlns:p14="http://schemas.microsoft.com/office/powerpoint/2010/main" val="30809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303F-3429-434D-8422-E99620C8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ES Modules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7E5B-BEF5-43F5-92AA-889FE36B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ECMAScript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modules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ES </a:t>
            </a:r>
            <a:r>
              <a:rPr lang="da-DK" sz="2400" dirty="0" err="1">
                <a:solidFill>
                  <a:schemeClr val="bg1"/>
                </a:solidFill>
              </a:rPr>
              <a:t>Modules</a:t>
            </a:r>
            <a:r>
              <a:rPr lang="da-DK" sz="2400" dirty="0">
                <a:solidFill>
                  <a:schemeClr val="bg1"/>
                </a:solidFill>
              </a:rPr>
              <a:t> giver udvikleren mulighed for at isolere sit </a:t>
            </a:r>
            <a:r>
              <a:rPr lang="da-DK" sz="2400" dirty="0" err="1">
                <a:solidFill>
                  <a:schemeClr val="bg1"/>
                </a:solidFill>
              </a:rPr>
              <a:t>javascript</a:t>
            </a:r>
            <a:r>
              <a:rPr lang="da-DK" sz="2400" dirty="0">
                <a:solidFill>
                  <a:schemeClr val="bg1"/>
                </a:solidFill>
              </a:rPr>
              <a:t> og tage det i brug når det er gældende.</a:t>
            </a:r>
          </a:p>
          <a:p>
            <a:r>
              <a:rPr lang="da-DK" sz="2400" dirty="0">
                <a:solidFill>
                  <a:schemeClr val="bg1"/>
                </a:solidFill>
              </a:rPr>
              <a:t>Dette gøres ved at ”</a:t>
            </a:r>
            <a:r>
              <a:rPr lang="da-DK" sz="2400" dirty="0" err="1">
                <a:solidFill>
                  <a:schemeClr val="bg1"/>
                </a:solidFill>
              </a:rPr>
              <a:t>export</a:t>
            </a:r>
            <a:r>
              <a:rPr lang="da-DK" sz="2400" dirty="0">
                <a:solidFill>
                  <a:schemeClr val="bg1"/>
                </a:solidFill>
              </a:rPr>
              <a:t>” eller ”Import” scripts</a:t>
            </a:r>
          </a:p>
        </p:txBody>
      </p:sp>
    </p:spTree>
    <p:extLst>
      <p:ext uri="{BB962C8B-B14F-4D97-AF65-F5344CB8AC3E}">
        <p14:creationId xmlns:p14="http://schemas.microsoft.com/office/powerpoint/2010/main" val="11013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8D753A-DA33-4F06-ACC1-6F053F06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8" y="4397472"/>
            <a:ext cx="3947420" cy="17778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Browser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understøttelse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592E8-5458-4BF2-B514-57339509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029" y="671951"/>
            <a:ext cx="7262936" cy="3359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BAD08-C91B-4B88-B3D4-32868E5BABF8}"/>
              </a:ext>
            </a:extLst>
          </p:cNvPr>
          <p:cNvSpPr txBox="1"/>
          <p:nvPr/>
        </p:nvSpPr>
        <p:spPr>
          <a:xfrm>
            <a:off x="5605068" y="4627353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Source: 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145380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3B7B-C697-4C2D-B964-8EFD57C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Teknologier og Frameworks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2730-2086-4B67-93A6-CBCB896F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Vue.js</a:t>
            </a:r>
          </a:p>
          <a:p>
            <a:r>
              <a:rPr lang="da-DK" sz="2400" dirty="0" err="1"/>
              <a:t>Angular</a:t>
            </a:r>
            <a:endParaRPr lang="da-DK" sz="2400" dirty="0"/>
          </a:p>
          <a:p>
            <a:r>
              <a:rPr lang="da-DK" sz="2400" dirty="0"/>
              <a:t>React.js</a:t>
            </a:r>
          </a:p>
          <a:p>
            <a:r>
              <a:rPr lang="da-DK" sz="2400" dirty="0" err="1"/>
              <a:t>ASP.Net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Generelt anvendes TS og JS fortsat meget, når der udvikles webkomponenter.</a:t>
            </a:r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9329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339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10</vt:lpstr>
      <vt:lpstr>Hvorfor bruge webkomponenter?</vt:lpstr>
      <vt:lpstr>De fire hoved-specifikationer</vt:lpstr>
      <vt:lpstr>Custom Elements</vt:lpstr>
      <vt:lpstr>HTML Template</vt:lpstr>
      <vt:lpstr>Shadow DOM</vt:lpstr>
      <vt:lpstr>ES Modules</vt:lpstr>
      <vt:lpstr>Browser understøttelse</vt:lpstr>
      <vt:lpstr>Teknologier og Frameworks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10</dc:title>
  <dc:creator>Andreas Blaabjerg</dc:creator>
  <cp:lastModifiedBy>Andreas Blaabjerg</cp:lastModifiedBy>
  <cp:revision>8</cp:revision>
  <dcterms:created xsi:type="dcterms:W3CDTF">2020-08-17T12:25:47Z</dcterms:created>
  <dcterms:modified xsi:type="dcterms:W3CDTF">2020-08-19T07:56:10Z</dcterms:modified>
</cp:coreProperties>
</file>