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3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4AAC-C865-4501-B3E9-C3A4F93E2924}" v="4" dt="2020-06-09T10:00:3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DE18-F67A-4A22-8A59-B7A719E8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3B1C16-1E69-40D9-B5DB-0CB958D7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D1352D-979B-46A0-B206-E292DDA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7DE7CC-27A1-496A-821D-B96F0FF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C3D70-FC2C-4837-9005-ABE7FFB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8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EB001-0203-4328-8173-14970E6E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9F334A-6836-4D8E-B828-36E387CF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8A0645-2620-4915-8C5B-DAE2D33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B8AB40-D84C-4BE3-A42D-2E834F4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F6BD94-76FB-452E-82DC-096BB3D8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1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315525D-E39F-4ED0-A9F3-AF2BCF27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CBDD40-3E2A-463C-8FF0-E12B242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CB2959-B896-44B4-A7D5-DE081F8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5EF99D-A17E-45AA-9CA5-40700F7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0896F-51D3-45C0-A49A-9B6AD49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0BB6-C779-470A-9085-AD46181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B76CF8-CCF3-442E-AFA4-467335C6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8BAED-ADF0-4D04-B076-64561E4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FB550F-8072-4A43-AC1E-D79B93BE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7FD9A-75A1-49B1-8856-1986002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7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16FB-9A8D-4F30-B4D7-CF0E3306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0019E-9922-4F86-B34B-FF2BFCFD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C46F76-2353-477C-9FE0-CE566C6C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227DC9-0BFC-4A2F-8F0F-162C825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0DB9D9-95D8-47E9-8A88-16154F90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37F1-A443-473D-B363-9828813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425C8B-2B34-4651-9A62-D22610CA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D422A4-3D0F-47FD-A9E6-3527016C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1676A3-0484-4D91-B19E-3997E3B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CFDE93-30FD-4B51-9824-6C0E11A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156452-0D1B-4296-AA8B-052B445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58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9698-CC75-4B95-9606-E20AAF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7BB1F4-2E75-48A9-9657-E6E38F74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85DD82-C4E4-4BC9-BD6A-75EB9C52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D50C4B-C395-43EB-979D-4ED17F21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8F0FCEB-1584-4E34-A86F-2CECB4A1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B1D7279-720B-4707-8B01-69BF1C4C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454BC5B-5B85-4EEC-8C21-7230F29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EA0AA0-E587-4A6A-8CCC-CA7435C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5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82E7-393D-440F-ACE3-6FD8B42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BF18AA7-F4B5-43C1-B3BC-1215076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A9C304-D8C8-4827-90DC-520418E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59D32CB-C5F4-42DE-A9EB-D1C8C507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91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A5BB986-78CD-4CEF-AF3C-DDF0F5F2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D2E94EF-C349-47B6-B365-19B6CD7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6BAE03C-DE7A-4B1A-AB24-A151A6E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EFBD-F590-4A90-9FE4-8497EE83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523DE-FBE0-4D46-B639-2854FC8E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6490F9F-29B0-4D9E-BF3E-DC1B5AF0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8BAADA-6BA9-4B51-9D40-6163218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D55C16-FEC3-49CC-BA0F-D6E670F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7D5EE9-8A9B-4B3C-AE2E-9B73B9C6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9F905-82DF-441D-86BA-88ACCC7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9A8CFC-6346-402D-878B-B8343429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A59247-844B-4600-AA04-979B2686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0537AB-D34D-4F88-B513-124B6C3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4E6897-1120-4331-8CCD-55CDC0A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5ABD0-B240-41DA-8C2D-162BB20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2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9FE348-54F0-4B15-B2EA-4D44377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E8C622-0D2B-4C35-9C52-A65DF176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BDB38F-487C-4A2D-91FD-C29FA3EC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D58615-821E-4EA0-9075-EE57067A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8E7E9-E21F-43BF-AECB-2E22950F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4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windows/uwp/winrt-components/walkthrough-creating-a-simple-windows-runtime-component-and-calling-it-from-javascri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05BE-C4F5-4805-8D16-978A97B4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/>
              <a:t>Spørgsmål 7</a:t>
            </a:r>
            <a:endParaRPr lang="LID4096" sz="48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98B413D-0169-4286-8BB8-CE5A0530A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525"/>
            <a:ext cx="9144000" cy="80341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800" dirty="0" err="1"/>
              <a:t>Redegør</a:t>
            </a:r>
            <a:r>
              <a:rPr lang="en-GB" sz="1800" dirty="0"/>
              <a:t> for </a:t>
            </a:r>
            <a:r>
              <a:rPr lang="en-GB" sz="1800" dirty="0" err="1"/>
              <a:t>problemer</a:t>
            </a:r>
            <a:r>
              <a:rPr lang="en-GB" sz="1800" dirty="0"/>
              <a:t> </a:t>
            </a:r>
            <a:r>
              <a:rPr lang="en-GB" sz="1800" dirty="0" err="1"/>
              <a:t>ved</a:t>
            </a:r>
            <a:r>
              <a:rPr lang="en-GB" sz="1800" dirty="0"/>
              <a:t> </a:t>
            </a:r>
            <a:r>
              <a:rPr lang="en-GB" sz="1800" dirty="0" err="1"/>
              <a:t>og</a:t>
            </a:r>
            <a:r>
              <a:rPr lang="en-GB" sz="1800" dirty="0"/>
              <a:t> </a:t>
            </a:r>
            <a:r>
              <a:rPr lang="en-GB" sz="1800" dirty="0" err="1"/>
              <a:t>muligheder</a:t>
            </a:r>
            <a:r>
              <a:rPr lang="en-GB" sz="1800" dirty="0"/>
              <a:t> for cross platform development </a:t>
            </a:r>
            <a:r>
              <a:rPr lang="en-GB" sz="1800" dirty="0" err="1"/>
              <a:t>på</a:t>
            </a:r>
            <a:r>
              <a:rPr lang="en-GB" sz="1800" dirty="0"/>
              <a:t> </a:t>
            </a:r>
            <a:r>
              <a:rPr lang="en-GB" sz="1800" dirty="0" err="1"/>
              <a:t>.Net</a:t>
            </a:r>
            <a:r>
              <a:rPr lang="en-GB" sz="1800" dirty="0"/>
              <a:t> </a:t>
            </a:r>
            <a:r>
              <a:rPr lang="en-GB" sz="1800" dirty="0" err="1"/>
              <a:t>platformen</a:t>
            </a:r>
            <a:r>
              <a:rPr lang="en-GB" sz="1800" dirty="0"/>
              <a:t>. Vis et </a:t>
            </a:r>
            <a:r>
              <a:rPr lang="en-GB" sz="1800" dirty="0" err="1"/>
              <a:t>eksempel</a:t>
            </a:r>
            <a:r>
              <a:rPr lang="en-GB" sz="1800" dirty="0"/>
              <a:t> </a:t>
            </a:r>
            <a:r>
              <a:rPr lang="en-GB" sz="1800" dirty="0" err="1"/>
              <a:t>på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cross platform component. </a:t>
            </a:r>
            <a:r>
              <a:rPr lang="en-GB" sz="1800" dirty="0" err="1"/>
              <a:t>Redegør</a:t>
            </a:r>
            <a:r>
              <a:rPr lang="en-GB" sz="1800" dirty="0"/>
              <a:t> for </a:t>
            </a:r>
            <a:r>
              <a:rPr lang="en-GB" sz="1800" dirty="0" err="1"/>
              <a:t>hvorledes</a:t>
            </a:r>
            <a:r>
              <a:rPr lang="en-GB" sz="1800" dirty="0"/>
              <a:t> man designer </a:t>
            </a:r>
            <a:r>
              <a:rPr lang="en-GB" sz="1800" dirty="0" err="1"/>
              <a:t>og</a:t>
            </a:r>
            <a:r>
              <a:rPr lang="en-GB" sz="1800" dirty="0"/>
              <a:t> </a:t>
            </a:r>
            <a:r>
              <a:rPr lang="en-GB" sz="1800" dirty="0" err="1"/>
              <a:t>implementerer</a:t>
            </a:r>
            <a:r>
              <a:rPr lang="en-GB" sz="1800" dirty="0"/>
              <a:t> Windows RT </a:t>
            </a:r>
            <a:r>
              <a:rPr lang="en-GB" sz="1800" dirty="0" err="1"/>
              <a:t>komponenter</a:t>
            </a:r>
            <a:r>
              <a:rPr lang="en-GB" sz="1800" dirty="0"/>
              <a:t>.</a:t>
            </a:r>
            <a:endParaRPr lang="LID4096" sz="18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4F61926-E564-4CB4-B8DE-53FC2C5F410D}"/>
              </a:ext>
            </a:extLst>
          </p:cNvPr>
          <p:cNvSpPr txBox="1"/>
          <p:nvPr/>
        </p:nvSpPr>
        <p:spPr>
          <a:xfrm>
            <a:off x="8210648" y="520382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6B593BE-62CA-4542-BD5F-27C5B016657B}"/>
              </a:ext>
            </a:extLst>
          </p:cNvPr>
          <p:cNvSpPr txBox="1"/>
          <p:nvPr/>
        </p:nvSpPr>
        <p:spPr>
          <a:xfrm>
            <a:off x="9152701" y="91811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1041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40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8D28A-FCCB-4F11-984E-99FE9A7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Windows RT Implementering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608B0-A20F-436E-AE03-C824C6A9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1247156"/>
            <a:ext cx="5069590" cy="1847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FCE58-F00B-487D-8021-43B86638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23" y="671201"/>
            <a:ext cx="4527143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486DE-5F64-4289-9328-9E538F423DC9}"/>
              </a:ext>
            </a:extLst>
          </p:cNvPr>
          <p:cNvSpPr txBox="1"/>
          <p:nvPr/>
        </p:nvSpPr>
        <p:spPr>
          <a:xfrm>
            <a:off x="8382916" y="2176272"/>
            <a:ext cx="3631021" cy="14614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Kilde</a:t>
            </a:r>
            <a:r>
              <a:rPr lang="en-US" sz="2400" dirty="0"/>
              <a:t>: </a:t>
            </a:r>
            <a:r>
              <a:rPr lang="en-US" sz="2400" dirty="0" err="1"/>
              <a:t>microsoft</a:t>
            </a:r>
            <a:r>
              <a:rPr lang="en-US" sz="2400" dirty="0"/>
              <a:t> ( </a:t>
            </a:r>
            <a:r>
              <a:rPr lang="en-US" sz="2400" dirty="0">
                <a:hlinkClick r:id="rId2"/>
              </a:rPr>
              <a:t>https://docs.microsoft.com/en-us/windows/uwp/winrt-components/walkthrough-creating-a-simple-windows-runtime-component-and-calling-it-from-javascript</a:t>
            </a:r>
            <a:r>
              <a:rPr lang="en-US" sz="2400" dirty="0"/>
              <a:t> )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C6EACB3-D97A-4CAD-831B-1C5282044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9" r="22224" b="-2"/>
          <a:stretch/>
        </p:blipFill>
        <p:spPr>
          <a:xfrm>
            <a:off x="67856" y="879734"/>
            <a:ext cx="4076716" cy="5516033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B4D1B76-6C6D-462D-A12E-795903AFB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" r="5012" b="4"/>
          <a:stretch/>
        </p:blipFill>
        <p:spPr>
          <a:xfrm>
            <a:off x="4277922" y="651932"/>
            <a:ext cx="3971645" cy="298581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5D34264-1F58-414F-99A7-91CB861120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20" t="1705" r="4469" b="-1705"/>
          <a:stretch/>
        </p:blipFill>
        <p:spPr>
          <a:xfrm>
            <a:off x="4277922" y="3762374"/>
            <a:ext cx="7602666" cy="2633393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89619AFE-69A7-4EE8-B3F5-8384735896FC}"/>
              </a:ext>
            </a:extLst>
          </p:cNvPr>
          <p:cNvSpPr txBox="1"/>
          <p:nvPr/>
        </p:nvSpPr>
        <p:spPr>
          <a:xfrm>
            <a:off x="8547755" y="651932"/>
            <a:ext cx="3332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Windows RT </a:t>
            </a:r>
            <a:r>
              <a:rPr lang="en-US" sz="2800" dirty="0" err="1"/>
              <a:t>Implementering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40093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7221-CE9C-4059-957B-B05DA252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89D1-2F6B-4688-B16E-5C616889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Cross-Platform Development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4153A-317F-425E-ACAF-35A39EA5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Ideen bag Cross Platform</a:t>
            </a:r>
          </a:p>
          <a:p>
            <a:r>
              <a:rPr lang="da-DK" sz="2400" dirty="0"/>
              <a:t>Behov for på markedet</a:t>
            </a:r>
          </a:p>
          <a:p>
            <a:r>
              <a:rPr lang="da-DK" sz="2400" dirty="0"/>
              <a:t>Den reelle måde det sker på er at interfacet bliver det samme, men at der skal lave små ændringer så koden kan matche og kompileres til en anden arkitektur.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03574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C72-64AF-4403-97A5-FF1A134D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Nyere </a:t>
            </a:r>
            <a:r>
              <a:rPr lang="da-DK" dirty="0" err="1"/>
              <a:t>Widget</a:t>
            </a:r>
            <a:r>
              <a:rPr lang="da-DK" dirty="0"/>
              <a:t> </a:t>
            </a:r>
            <a:r>
              <a:rPr lang="da-DK" dirty="0" err="1"/>
              <a:t>toolkits</a:t>
            </a:r>
            <a:endParaRPr lang="LID4096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FB97CA-4756-44B0-B372-51230F7A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Qt</a:t>
            </a:r>
          </a:p>
          <a:p>
            <a:r>
              <a:rPr lang="da-DK" sz="2400">
                <a:solidFill>
                  <a:schemeClr val="bg1"/>
                </a:solidFill>
              </a:rPr>
              <a:t>wxWidgets</a:t>
            </a:r>
          </a:p>
          <a:p>
            <a:r>
              <a:rPr lang="da-DK" sz="2400">
                <a:solidFill>
                  <a:schemeClr val="bg1"/>
                </a:solidFill>
              </a:rPr>
              <a:t>GTK+</a:t>
            </a:r>
          </a:p>
          <a:p>
            <a:r>
              <a:rPr lang="da-DK" sz="2400">
                <a:solidFill>
                  <a:schemeClr val="bg1"/>
                </a:solidFill>
              </a:rPr>
              <a:t>Dog kun for desktop applikationer</a:t>
            </a:r>
          </a:p>
          <a:p>
            <a:endParaRPr lang="LID4096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A3411-BC04-4524-A90B-2B31D8C0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Write </a:t>
            </a:r>
            <a:r>
              <a:rPr lang="da-DK" dirty="0" err="1"/>
              <a:t>once</a:t>
            </a:r>
            <a:r>
              <a:rPr lang="da-DK" dirty="0"/>
              <a:t>, Run </a:t>
            </a:r>
            <a:r>
              <a:rPr lang="da-DK" dirty="0" err="1"/>
              <a:t>Anywhere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DCE0C-8F6B-4139-8DAB-18A15091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Java</a:t>
            </a:r>
          </a:p>
          <a:p>
            <a:pPr lvl="1"/>
            <a:r>
              <a:rPr lang="da-DK" dirty="0"/>
              <a:t>Køre i en VM</a:t>
            </a:r>
          </a:p>
          <a:p>
            <a:pPr lvl="1"/>
            <a:r>
              <a:rPr lang="da-DK" dirty="0"/>
              <a:t>Gav mulighed for små applets i en  webbrowser</a:t>
            </a:r>
          </a:p>
          <a:p>
            <a:r>
              <a:rPr lang="da-DK" sz="2400"/>
              <a:t>Flash</a:t>
            </a:r>
          </a:p>
          <a:p>
            <a:pPr lvl="1"/>
            <a:r>
              <a:rPr lang="da-DK" dirty="0"/>
              <a:t>Brugt til animationer og lignende</a:t>
            </a:r>
          </a:p>
          <a:p>
            <a:pPr lvl="1"/>
            <a:r>
              <a:rPr lang="da-DK" dirty="0"/>
              <a:t>Kan kører i en hver webbrowser</a:t>
            </a:r>
          </a:p>
          <a:p>
            <a:r>
              <a:rPr lang="da-DK" sz="2400"/>
              <a:t>Silverlight</a:t>
            </a:r>
          </a:p>
          <a:p>
            <a:pPr lvl="1"/>
            <a:r>
              <a:rPr lang="da-DK" dirty="0"/>
              <a:t>.Net versionen af flash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36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8236-27C9-44A1-B982-652B850F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New and </a:t>
            </a:r>
            <a:r>
              <a:rPr lang="da-DK" dirty="0" err="1"/>
              <a:t>Improved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4E4FB-2C9E-4D05-99AB-FD610A84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Electron</a:t>
            </a:r>
            <a:endParaRPr lang="da-DK" sz="2400" dirty="0">
              <a:solidFill>
                <a:schemeClr val="bg1"/>
              </a:solidFill>
            </a:endParaRPr>
          </a:p>
          <a:p>
            <a:pPr lvl="1"/>
            <a:r>
              <a:rPr lang="da-DK" dirty="0">
                <a:solidFill>
                  <a:schemeClr val="bg1"/>
                </a:solidFill>
              </a:rPr>
              <a:t>Baseret på node.js til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, som kan </a:t>
            </a:r>
            <a:r>
              <a:rPr lang="da-DK" dirty="0" err="1">
                <a:solidFill>
                  <a:schemeClr val="bg1"/>
                </a:solidFill>
              </a:rPr>
              <a:t>interegeres</a:t>
            </a:r>
            <a:r>
              <a:rPr lang="da-DK" dirty="0">
                <a:solidFill>
                  <a:schemeClr val="bg1"/>
                </a:solidFill>
              </a:rPr>
              <a:t> med de 3 primære Operativ Systemer: Windows, Linux og </a:t>
            </a:r>
            <a:r>
              <a:rPr lang="da-DK" dirty="0" err="1">
                <a:solidFill>
                  <a:schemeClr val="bg1"/>
                </a:solidFill>
              </a:rPr>
              <a:t>MacOS</a:t>
            </a:r>
            <a:r>
              <a:rPr lang="da-DK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Baseret på </a:t>
            </a:r>
            <a:r>
              <a:rPr lang="da-DK" dirty="0" err="1">
                <a:solidFill>
                  <a:schemeClr val="bg1"/>
                </a:solidFill>
              </a:rPr>
              <a:t>Chromium</a:t>
            </a:r>
            <a:r>
              <a:rPr lang="da-DK" dirty="0">
                <a:solidFill>
                  <a:schemeClr val="bg1"/>
                </a:solidFill>
              </a:rPr>
              <a:t>(</a:t>
            </a:r>
            <a:r>
              <a:rPr lang="da-DK" dirty="0" err="1">
                <a:solidFill>
                  <a:schemeClr val="bg1"/>
                </a:solidFill>
              </a:rPr>
              <a:t>opensource-lightweight</a:t>
            </a:r>
            <a:r>
              <a:rPr lang="da-DK" dirty="0">
                <a:solidFill>
                  <a:schemeClr val="bg1"/>
                </a:solidFill>
              </a:rPr>
              <a:t> webbrowser projekt) til </a:t>
            </a:r>
            <a:r>
              <a:rPr lang="da-DK" dirty="0" err="1">
                <a:solidFill>
                  <a:schemeClr val="bg1"/>
                </a:solidFill>
              </a:rPr>
              <a:t>frontend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Discord, </a:t>
            </a:r>
            <a:r>
              <a:rPr lang="da-DK" sz="2400" dirty="0" err="1">
                <a:solidFill>
                  <a:schemeClr val="bg1"/>
                </a:solidFill>
              </a:rPr>
              <a:t>Github</a:t>
            </a:r>
            <a:r>
              <a:rPr lang="da-DK" sz="2400" dirty="0">
                <a:solidFill>
                  <a:schemeClr val="bg1"/>
                </a:solidFill>
              </a:rPr>
              <a:t> Desktop, Skype,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7972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3D82-FFBA-4BEB-8898-7E7C485C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Web Applications on mobile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1F6A6D-33E9-4687-B108-B6E4E9EF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Webbbrowsere er i dag blevet meget kompetente</a:t>
            </a:r>
          </a:p>
          <a:p>
            <a:r>
              <a:rPr lang="da-DK" sz="2400" dirty="0"/>
              <a:t>Laver man et software baseret system (intet til minimalt hardware), så er web applikationer en god måde at gøre det på.</a:t>
            </a:r>
          </a:p>
          <a:p>
            <a:r>
              <a:rPr lang="da-DK" sz="2400" dirty="0"/>
              <a:t>Web applikationer kan køre på alle enheder</a:t>
            </a:r>
          </a:p>
          <a:p>
            <a:r>
              <a:rPr lang="da-DK" sz="2400" dirty="0"/>
              <a:t>Udover det er de kommet meget tættere på mobil apps</a:t>
            </a:r>
          </a:p>
          <a:p>
            <a:r>
              <a:rPr lang="da-DK" sz="2400" dirty="0"/>
              <a:t>Især med alle de nye SPA frameworks(</a:t>
            </a:r>
            <a:r>
              <a:rPr lang="da-DK" sz="2400" dirty="0" err="1"/>
              <a:t>Angular</a:t>
            </a:r>
            <a:r>
              <a:rPr lang="da-DK" sz="2400" dirty="0"/>
              <a:t>, Vue, </a:t>
            </a:r>
            <a:r>
              <a:rPr lang="da-DK" sz="2400" dirty="0" err="1"/>
              <a:t>React</a:t>
            </a:r>
            <a:r>
              <a:rPr lang="da-DK" sz="2400" dirty="0"/>
              <a:t>)</a:t>
            </a:r>
          </a:p>
          <a:p>
            <a:r>
              <a:rPr lang="da-DK" sz="2400" dirty="0"/>
              <a:t>De er dog ikke helt der hvor de kan erstatte mobil udviklings cross platforms.(</a:t>
            </a:r>
            <a:r>
              <a:rPr lang="da-DK" sz="2400" dirty="0" err="1"/>
              <a:t>Xamarin</a:t>
            </a:r>
            <a:r>
              <a:rPr lang="da-DK" sz="2400" dirty="0"/>
              <a:t>, </a:t>
            </a:r>
            <a:r>
              <a:rPr lang="da-DK" sz="2400" dirty="0" err="1"/>
              <a:t>React</a:t>
            </a:r>
            <a:r>
              <a:rPr lang="da-DK" sz="2400" dirty="0"/>
              <a:t> Native, Flutter)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728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2D139-BD3B-497F-B74E-F9347A7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sz="4100" err="1"/>
              <a:t>Xamarin</a:t>
            </a:r>
            <a:r>
              <a:rPr lang="da-DK" sz="4100"/>
              <a:t>(Mono) .NET (mobile) crossplatform</a:t>
            </a:r>
            <a:endParaRPr lang="LID4096" sz="41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BCA10B-E2EA-4BA6-8D5C-A7A6EE26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Mono Kan bruges til at udvikle desktop apps cross platform</a:t>
            </a:r>
          </a:p>
          <a:p>
            <a:r>
              <a:rPr lang="da-DK" sz="2400">
                <a:solidFill>
                  <a:schemeClr val="bg1"/>
                </a:solidFill>
              </a:rPr>
              <a:t>Følger en MVC struktur, hvor Model og controller bliver brugt over alle platforme men, hvor view bliver konfigureret til hver platform</a:t>
            </a:r>
          </a:p>
          <a:p>
            <a:r>
              <a:rPr lang="da-DK" sz="2400">
                <a:solidFill>
                  <a:schemeClr val="bg1"/>
                </a:solidFill>
              </a:rPr>
              <a:t>Xamarin er en overbygning til mono, som giver mulighed for at bruge .Net til at bygge mobil applikationer til IOS og Android</a:t>
            </a:r>
          </a:p>
          <a:p>
            <a:r>
              <a:rPr lang="da-DK" sz="2400">
                <a:solidFill>
                  <a:schemeClr val="bg1"/>
                </a:solidFill>
              </a:rPr>
              <a:t>Xamarin bruger også en MVC struktur, udover Xamarin.Forms som bruger en MVVM struktur</a:t>
            </a:r>
            <a:endParaRPr lang="LID4096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76-5776-4695-ACBA-2610518C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sz="4100"/>
              <a:t>Windows RT komponent og implementering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854-B2E0-4B68-A6A7-90F29EC9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1"/>
            <a:ext cx="9367204" cy="4216139"/>
          </a:xfrm>
        </p:spPr>
        <p:txBody>
          <a:bodyPr anchor="t">
            <a:normAutofit fontScale="70000" lnSpcReduction="20000"/>
          </a:bodyPr>
          <a:lstStyle/>
          <a:p>
            <a:r>
              <a:rPr lang="da-DK" sz="2400" dirty="0"/>
              <a:t>Windows RT står for Windows Runtime </a:t>
            </a:r>
          </a:p>
          <a:p>
            <a:r>
              <a:rPr lang="da-DK" sz="2400" dirty="0"/>
              <a:t>Et RT komponent er et komponent der kan køre med ALLE Windows Runtime Languages</a:t>
            </a:r>
          </a:p>
          <a:p>
            <a:r>
              <a:rPr lang="da-DK" sz="2400" dirty="0"/>
              <a:t>Det betyder at du kan skrive komponenter i C++ og bruge det i Visual Basic</a:t>
            </a:r>
          </a:p>
          <a:p>
            <a:r>
              <a:rPr lang="da-DK" sz="2400" dirty="0"/>
              <a:t>Det bruges i UWP og </a:t>
            </a:r>
            <a:r>
              <a:rPr lang="da-DK" sz="2400" dirty="0" err="1"/>
              <a:t>windows</a:t>
            </a:r>
            <a:r>
              <a:rPr lang="da-DK" sz="2400" dirty="0"/>
              <a:t> store apps</a:t>
            </a:r>
          </a:p>
          <a:p>
            <a:r>
              <a:rPr lang="da-DK" sz="2400" dirty="0"/>
              <a:t>Den hovedsagelige idé med </a:t>
            </a:r>
            <a:r>
              <a:rPr lang="da-DK" sz="2400" dirty="0" err="1"/>
              <a:t>windows</a:t>
            </a:r>
            <a:r>
              <a:rPr lang="da-DK" sz="2400" dirty="0"/>
              <a:t> RT var, at det kunne køre i en </a:t>
            </a:r>
            <a:r>
              <a:rPr lang="da-DK" sz="2400" dirty="0" err="1"/>
              <a:t>sandbox</a:t>
            </a:r>
            <a:r>
              <a:rPr lang="da-DK" sz="2400" dirty="0"/>
              <a:t>, som skulle hjælpe med at holde brugeren sikker. </a:t>
            </a:r>
          </a:p>
          <a:p>
            <a:r>
              <a:rPr lang="da-DK" sz="2400" dirty="0"/>
              <a:t>Grunden til dette er fordi Microsoft havde en idé om at de gerne vil ind på mobil markedet, men </a:t>
            </a:r>
            <a:r>
              <a:rPr lang="da-DK" sz="2400" dirty="0" err="1"/>
              <a:t>windows</a:t>
            </a:r>
            <a:r>
              <a:rPr lang="da-DK" sz="2400" dirty="0"/>
              <a:t> i sig selv er ikke så stabilt.</a:t>
            </a:r>
          </a:p>
          <a:p>
            <a:r>
              <a:rPr lang="da-DK" sz="2400" dirty="0"/>
              <a:t>Windows RT er et .NET-core </a:t>
            </a:r>
            <a:r>
              <a:rPr lang="da-DK" sz="2400" dirty="0" err="1"/>
              <a:t>subset</a:t>
            </a:r>
            <a:r>
              <a:rPr lang="da-DK" sz="2400" dirty="0"/>
              <a:t> for </a:t>
            </a:r>
            <a:r>
              <a:rPr lang="da-DK" sz="2400" dirty="0" err="1"/>
              <a:t>windows</a:t>
            </a:r>
            <a:r>
              <a:rPr lang="da-DK" sz="2400" dirty="0"/>
              <a:t> store apps</a:t>
            </a:r>
          </a:p>
          <a:p>
            <a:r>
              <a:rPr lang="da-DK" sz="2400" dirty="0"/>
              <a:t>For at beskytte så meget som muligt, er det ikke muligt at lave operationer nede på </a:t>
            </a:r>
            <a:r>
              <a:rPr lang="da-DK" sz="2400" dirty="0" err="1"/>
              <a:t>kernel</a:t>
            </a:r>
            <a:r>
              <a:rPr lang="da-DK" sz="2400" dirty="0"/>
              <a:t> </a:t>
            </a:r>
            <a:r>
              <a:rPr lang="da-DK" sz="2400" dirty="0" err="1"/>
              <a:t>space</a:t>
            </a:r>
            <a:r>
              <a:rPr lang="da-DK" sz="2400" dirty="0"/>
              <a:t>, på nær hvis der laves en driver</a:t>
            </a:r>
          </a:p>
          <a:p>
            <a:r>
              <a:rPr lang="da-DK" sz="2400" dirty="0"/>
              <a:t>Af denne grund er det kun en håndfuld veldefineret drivere der må bruges.(Webcam, Mic, </a:t>
            </a:r>
            <a:r>
              <a:rPr lang="da-DK" sz="2400" dirty="0" err="1"/>
              <a:t>networkAdapter</a:t>
            </a:r>
            <a:r>
              <a:rPr lang="da-DK" sz="2400" dirty="0"/>
              <a:t>)</a:t>
            </a:r>
          </a:p>
          <a:p>
            <a:r>
              <a:rPr lang="da-DK" sz="2400" dirty="0"/>
              <a:t>Generelt fokuserer Windows RT på de hardwarenære egenskaber. Ting abstraheres væk fra hardware.</a:t>
            </a:r>
          </a:p>
          <a:p>
            <a:r>
              <a:rPr lang="da-DK" sz="2400" dirty="0"/>
              <a:t>.</a:t>
            </a:r>
            <a:r>
              <a:rPr lang="da-DK" sz="2400" dirty="0" err="1"/>
              <a:t>winmd</a:t>
            </a:r>
            <a:r>
              <a:rPr lang="da-DK" sz="2400" dirty="0"/>
              <a:t> er en </a:t>
            </a:r>
            <a:r>
              <a:rPr lang="da-DK" sz="2400" dirty="0" err="1"/>
              <a:t>extension</a:t>
            </a:r>
            <a:r>
              <a:rPr lang="da-DK" sz="2400" dirty="0"/>
              <a:t> til Windows RT </a:t>
            </a:r>
            <a:r>
              <a:rPr lang="da-DK" sz="2400" dirty="0" err="1"/>
              <a:t>componenter</a:t>
            </a:r>
            <a:endParaRPr lang="da-DK" sz="2400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8974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3ED99-8258-40F5-8DC8-27D8CCF8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da-DK" sz="3700">
                <a:solidFill>
                  <a:srgbClr val="303030"/>
                </a:solidFill>
              </a:rPr>
              <a:t>Windows RT Implementering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BAA31-ED68-4296-A3BB-A05E12E9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" r="1465" b="1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9D3B-5BE5-4646-89A2-D0BB4B0C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da-DK" sz="2000"/>
          </a:p>
        </p:txBody>
      </p:sp>
    </p:spTree>
    <p:extLst>
      <p:ext uri="{BB962C8B-B14F-4D97-AF65-F5344CB8AC3E}">
        <p14:creationId xmlns:p14="http://schemas.microsoft.com/office/powerpoint/2010/main" val="36215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7</vt:lpstr>
      <vt:lpstr>Cross-Platform Development</vt:lpstr>
      <vt:lpstr>Nyere Widget toolkits</vt:lpstr>
      <vt:lpstr>Write once, Run Anywhere</vt:lpstr>
      <vt:lpstr>New and Improved</vt:lpstr>
      <vt:lpstr>Web Applications on mobile</vt:lpstr>
      <vt:lpstr>Xamarin(Mono) .NET (mobile) crossplatform</vt:lpstr>
      <vt:lpstr>Windows RT komponent og implementering</vt:lpstr>
      <vt:lpstr>Windows RT Implementering</vt:lpstr>
      <vt:lpstr>Windows RT Implementering</vt:lpstr>
      <vt:lpstr>PowerPoint-præsentation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7</dc:title>
  <dc:creator>Andreas Blaabjerg</dc:creator>
  <cp:lastModifiedBy>Andreas Blaabjerg</cp:lastModifiedBy>
  <cp:revision>7</cp:revision>
  <dcterms:created xsi:type="dcterms:W3CDTF">2020-08-17T13:40:28Z</dcterms:created>
  <dcterms:modified xsi:type="dcterms:W3CDTF">2020-08-19T06:27:08Z</dcterms:modified>
</cp:coreProperties>
</file>