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2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1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1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9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18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8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8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1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F348-27F0-4FB7-B6FA-C579FEB8C8BE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B4CF-05FA-4991-A864-436F0AC80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0tniaQus/HeartDisease-ST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Aplikacja określająca ryzyko wystąpienia choroby serca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Adrian </a:t>
            </a:r>
            <a:r>
              <a:rPr lang="pl-PL" dirty="0" err="1" smtClean="0"/>
              <a:t>Hałys</a:t>
            </a:r>
            <a:r>
              <a:rPr lang="pl-PL" dirty="0" smtClean="0"/>
              <a:t> 167794</a:t>
            </a:r>
          </a:p>
          <a:p>
            <a:r>
              <a:rPr lang="pl-PL" dirty="0" smtClean="0"/>
              <a:t>Arkadiusz </a:t>
            </a:r>
            <a:r>
              <a:rPr lang="pl-PL" dirty="0" err="1" smtClean="0"/>
              <a:t>Hanejko</a:t>
            </a:r>
            <a:r>
              <a:rPr lang="pl-PL" dirty="0" smtClean="0"/>
              <a:t> 167795</a:t>
            </a:r>
          </a:p>
          <a:p>
            <a:r>
              <a:rPr lang="pl-PL" dirty="0" smtClean="0"/>
              <a:t>3EF-DI L5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7" y="2132856"/>
            <a:ext cx="9252519" cy="44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6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Formularz szacujący ryzyko wystąpienia choroby c.d.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8467"/>
            <a:ext cx="9252520" cy="4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4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(rejestracja)</a:t>
            </a:r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00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(logowanie)</a:t>
            </a:r>
            <a:endParaRPr lang="pl-PL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5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użytkowników (profil)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3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1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Zapisywanie wyników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132856"/>
            <a:ext cx="9279564" cy="442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Przeglądanie wyników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2132856"/>
            <a:ext cx="9252520" cy="44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803" y="476672"/>
            <a:ext cx="8229600" cy="171053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br>
              <a:rPr lang="pl-PL" dirty="0" smtClean="0">
                <a:solidFill>
                  <a:schemeClr val="tx1"/>
                </a:solidFill>
              </a:rPr>
            </a:b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61727" cy="440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5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252520" cy="440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9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1588"/>
            <a:ext cx="4067943" cy="548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25666"/>
            <a:ext cx="4069039" cy="54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89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376864" cy="19190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</a:rPr>
              <a:t>Stworzenie aplikacji internetowej, która na podstawie zbioru danych „</a:t>
            </a:r>
            <a:r>
              <a:rPr lang="pl-PL" dirty="0" err="1" smtClean="0">
                <a:solidFill>
                  <a:schemeClr val="tx1"/>
                </a:solidFill>
              </a:rPr>
              <a:t>Heart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Disease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Dataset</a:t>
            </a:r>
            <a:r>
              <a:rPr lang="pl-PL" dirty="0" smtClean="0">
                <a:solidFill>
                  <a:schemeClr val="tx1"/>
                </a:solidFill>
              </a:rPr>
              <a:t>” i danych podanych przez użytkownika określa przybliżone ryzyko choroby serca. 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5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Wersja mobilna aplikacji </a:t>
            </a:r>
            <a:r>
              <a:rPr lang="pl-PL" dirty="0" err="1" smtClean="0"/>
              <a:t>c.d</a:t>
            </a:r>
            <a:endParaRPr lang="pl-PL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" y="2192637"/>
            <a:ext cx="4279031" cy="467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10" y="2204864"/>
            <a:ext cx="4327624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5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pl-PL" dirty="0" smtClean="0"/>
              <a:t>Możliwości rozwoju aplikacji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40760" cy="23762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Dane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Dostępność (języki, obsługa klawiaturą, głosem itp.)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57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0968"/>
            <a:ext cx="3240360" cy="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pic>
        <p:nvPicPr>
          <p:cNvPr id="2050" name="Picture 2" descr="https://cdn.discordapp.com/attachments/767797921382924318/106683000935389601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1" y="2788602"/>
            <a:ext cx="418118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0" y="58604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hlinkClick r:id="rId3" tooltip="https://github.com/Bl0tniaQus/HeartDisease-STProject"/>
              </a:rPr>
              <a:t>https://github.com/Bl0tniaQus/HeartDisease-STProject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046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pl-PL" dirty="0" smtClean="0"/>
              <a:t>Zbiór danych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32848" cy="47525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l-PL" dirty="0" smtClean="0">
                <a:solidFill>
                  <a:schemeClr val="tx1"/>
                </a:solidFill>
              </a:rPr>
              <a:t>1. Wiek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2. Płeć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3. Typ bólu klatki piersiowej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4. Ciśnienie spoczynkowe skurczowe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5. Cholesterol całkowity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6. Poziom cukru we krwi na czczo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7. Elektrokardiografia (EKG)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8. Maksymalne tempo bicia serca (w trakcie wysiłku)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9. Ból klatki piersiowej w trakcie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10. Różnica odcinka ST podczas spoczynku w stosunku do wysiłku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11. Szczytowe nachylenie odcinka ST podczas wysiłku</a:t>
            </a:r>
          </a:p>
          <a:p>
            <a:pPr algn="l"/>
            <a:r>
              <a:rPr lang="pl-PL" strike="sngStrike" dirty="0" smtClean="0">
                <a:solidFill>
                  <a:schemeClr val="tx1"/>
                </a:solidFill>
              </a:rPr>
              <a:t>12. Liczba głównych naczyń krwionośnych (wynik fluoroskopii)</a:t>
            </a: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13. </a:t>
            </a:r>
            <a:r>
              <a:rPr lang="pl-PL" dirty="0" err="1" smtClean="0">
                <a:solidFill>
                  <a:schemeClr val="tx1"/>
                </a:solidFill>
              </a:rPr>
              <a:t>Talasemia</a:t>
            </a:r>
            <a:endParaRPr lang="pl-PL" dirty="0" smtClean="0">
              <a:solidFill>
                <a:schemeClr val="tx1"/>
              </a:solidFill>
            </a:endParaRPr>
          </a:p>
          <a:p>
            <a:pPr algn="l"/>
            <a:r>
              <a:rPr lang="pl-PL" dirty="0" smtClean="0">
                <a:solidFill>
                  <a:schemeClr val="tx1"/>
                </a:solidFill>
              </a:rPr>
              <a:t>14. Czy wystąpiła choroba (Tak/Nie)</a:t>
            </a:r>
          </a:p>
          <a:p>
            <a:pPr algn="l"/>
            <a:r>
              <a:rPr lang="pl-PL" dirty="0" smtClean="0">
                <a:hlinkClick r:id="rId2" tooltip="https://archive.ics.uci.edu/ml/datasets/heart+disease"/>
              </a:rPr>
              <a:t>Źródło: https</a:t>
            </a:r>
            <a:r>
              <a:rPr lang="pl-PL" dirty="0">
                <a:hlinkClick r:id="rId2" tooltip="https://archive.ics.uci.edu/ml/datasets/heart+disease"/>
              </a:rPr>
              <a:t>://archive.ics.uci.edu/ml/datasets/heart+disease</a:t>
            </a:r>
            <a:endParaRPr lang="pl-PL" dirty="0"/>
          </a:p>
          <a:p>
            <a:pPr algn="l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2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związane z danymi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89859"/>
          </a:xfrm>
        </p:spPr>
        <p:txBody>
          <a:bodyPr/>
          <a:lstStyle/>
          <a:p>
            <a:r>
              <a:rPr lang="pl-PL" dirty="0" smtClean="0"/>
              <a:t>„Target” w postaci wartości 0-1, a nie prawdopodobieństwo</a:t>
            </a:r>
          </a:p>
          <a:p>
            <a:r>
              <a:rPr lang="pl-PL" dirty="0" smtClean="0"/>
              <a:t>Dane specjalistyczne niedostępne dla „zwykłych” użytkowników</a:t>
            </a:r>
          </a:p>
          <a:p>
            <a:r>
              <a:rPr lang="pl-PL" dirty="0" smtClean="0"/>
              <a:t>Wąskie spektrum wartości dla niektórych parametrów (np. wiek od 29-77)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1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Regresor</a:t>
            </a:r>
            <a:r>
              <a:rPr lang="pl-PL" dirty="0" smtClean="0"/>
              <a:t> jako klasyfikator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l-PL" dirty="0" smtClean="0"/>
              <a:t>Wymagana normalizacja </a:t>
            </a:r>
          </a:p>
          <a:p>
            <a:r>
              <a:rPr lang="pl-PL" dirty="0" smtClean="0"/>
              <a:t>Regresja logistyczna z wykorzystaniem sztucznej sieci neuronowej (Logistyczna funkcja aktywacji)</a:t>
            </a:r>
          </a:p>
          <a:p>
            <a:r>
              <a:rPr lang="pl-PL" dirty="0" smtClean="0"/>
              <a:t>Przypisanie wyniku do przedziałów ryzyka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9227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Uproszczenie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Wykluczenie parametrów wymagających specyficznych badań (np. EKG)</a:t>
            </a:r>
          </a:p>
          <a:p>
            <a:r>
              <a:rPr lang="pl-PL" dirty="0" smtClean="0"/>
              <a:t>Uproszczenie wprowadzania niektórych danych poprzez przybliżone wartości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079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klasyfikacji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rozszerzony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Test uproszczony</a:t>
            </a:r>
          </a:p>
          <a:p>
            <a:endParaRPr lang="pl-PL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59953"/>
              </p:ext>
            </p:extLst>
          </p:nvPr>
        </p:nvGraphicFramePr>
        <p:xfrm>
          <a:off x="179512" y="2708920"/>
          <a:ext cx="432048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103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15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82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44019"/>
              </p:ext>
            </p:extLst>
          </p:nvPr>
        </p:nvGraphicFramePr>
        <p:xfrm>
          <a:off x="4572000" y="2708920"/>
          <a:ext cx="4392490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</a:tblGrid>
              <a:tr h="60262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T\%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0-25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26-50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51-75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76-100</a:t>
                      </a:r>
                      <a:endParaRPr lang="pl-PL" dirty="0"/>
                    </a:p>
                  </a:txBody>
                  <a:tcPr/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76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24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477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25</a:t>
                      </a:r>
                      <a:endParaRPr lang="pl-P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43</a:t>
                      </a:r>
                      <a:endParaRPr lang="pl-P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59</a:t>
                      </a:r>
                      <a:endParaRPr lang="pl-P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4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pl-PL" dirty="0" smtClean="0"/>
              <a:t>Funkcjonalności aplikacji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>
          <a:xfrm>
            <a:off x="107504" y="2708920"/>
            <a:ext cx="8928992" cy="396044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Formularz szacujący ryzyko wystąpienia choroby (wersja rozszerzona i uproszczona)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Obsługa użytkowników (rejestracja, logowanie, zmiana hasła, usuwanie konta)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Możliwość zapisywania wyników swoich testów</a:t>
            </a:r>
          </a:p>
          <a:p>
            <a:pPr marL="514350" indent="-514350" algn="l">
              <a:buFont typeface="+mj-lt"/>
              <a:buAutoNum type="arabicPeriod"/>
            </a:pPr>
            <a:r>
              <a:rPr lang="pl-PL" dirty="0" smtClean="0">
                <a:solidFill>
                  <a:schemeClr val="tx1"/>
                </a:solidFill>
              </a:rPr>
              <a:t>Zwiększanie świadomości o chorobach serca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4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360</Words>
  <Application>Microsoft Office PowerPoint</Application>
  <PresentationFormat>Pokaz na ekranie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Prezentacja programu PowerPoint</vt:lpstr>
      <vt:lpstr>Cel projektu</vt:lpstr>
      <vt:lpstr>Wykorzystane technologie</vt:lpstr>
      <vt:lpstr>Zbiór danych</vt:lpstr>
      <vt:lpstr>Problemy związane z danymi</vt:lpstr>
      <vt:lpstr>Regresor jako klasyfikator</vt:lpstr>
      <vt:lpstr>Uproszczenie danych</vt:lpstr>
      <vt:lpstr>Wyniki klasyfikacji</vt:lpstr>
      <vt:lpstr>Funkcjonalności aplikacji</vt:lpstr>
      <vt:lpstr>Formularz szacujący ryzyko wystąpienia choroby</vt:lpstr>
      <vt:lpstr>Formularz szacujący ryzyko wystąpienia choroby c.d.</vt:lpstr>
      <vt:lpstr>Obsługa użytkowników (rejestracja)</vt:lpstr>
      <vt:lpstr>Obsługa użytkowników (logowanie)</vt:lpstr>
      <vt:lpstr>Obsługa użytkowników (profil)</vt:lpstr>
      <vt:lpstr>Zapisywanie wyników</vt:lpstr>
      <vt:lpstr>Przeglądanie wyników</vt:lpstr>
      <vt:lpstr>Zwiększanie świadomości o chorobach serca </vt:lpstr>
      <vt:lpstr>Strona główna</vt:lpstr>
      <vt:lpstr>Wersja mobilna aplikacji</vt:lpstr>
      <vt:lpstr>Wersja mobilna aplikacji c.d</vt:lpstr>
      <vt:lpstr>Możliwości rozwoju aplikacji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HEAiRT</dc:title>
  <dc:creator>arekkk</dc:creator>
  <cp:lastModifiedBy>arekkk</cp:lastModifiedBy>
  <cp:revision>22</cp:revision>
  <dcterms:created xsi:type="dcterms:W3CDTF">2023-01-22T21:12:58Z</dcterms:created>
  <dcterms:modified xsi:type="dcterms:W3CDTF">2023-01-22T22:42:28Z</dcterms:modified>
</cp:coreProperties>
</file>