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40DACA-58CD-51E6-2F11-2752BCC5E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15FE126-6F92-56C5-EC57-58AEB9037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979991-1C61-15F9-F73A-CF2D981D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70F2-1654-4CA9-B196-72186B8F8FBC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64415D-89A1-6F25-AC14-A6DBE1A9F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9F3DE1-07D3-B323-179A-58CD77EF3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877-2A56-483D-B63F-B35CB3CEC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84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77061B-01E4-9907-382C-5600A7CEE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E0F9A1-ED81-EFFA-27E7-3957B8694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F1FC09-0D8B-743D-428D-959C4DFD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70F2-1654-4CA9-B196-72186B8F8FBC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F8B7BF-C4B1-08C6-1644-69F12A4B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049669-D810-8BA2-145E-F423E1356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877-2A56-483D-B63F-B35CB3CEC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61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8582AA3-D64B-8AB8-9993-DC266020F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8ED4F99-0C67-EAA9-72D0-EE4DE6221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C44F34-7AFD-C7D3-B92E-5AF7EE27E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70F2-1654-4CA9-B196-72186B8F8FBC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FA0D60-8785-0664-0CB4-05857EAB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6AD662-F606-D557-C58E-90D04348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877-2A56-483D-B63F-B35CB3CEC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436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F25C5-1AAC-4650-BF79-64FE6BB3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519692-BD6B-73E6-FA6F-91A3241F4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D50BC6-0F72-5BFD-E0E6-81130A48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70F2-1654-4CA9-B196-72186B8F8FBC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A5CC69-C631-20B1-C8CE-5565D4A5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0D8E24-75FB-84AC-3822-805B7A94B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877-2A56-483D-B63F-B35CB3CEC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19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2006B1-362C-DC43-2EA3-B48ED1B4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BF3090-9069-A375-D6B2-1C0C4938E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CA59BE-09A1-A51A-7CA0-832511F0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70F2-1654-4CA9-B196-72186B8F8FBC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3C08BD-A640-8E9D-5F1E-678E139D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4F1E30-E388-F4CB-5CF4-7C0DC193B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877-2A56-483D-B63F-B35CB3CEC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92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F69A02-10D6-DD60-C7B5-BDE003DB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CB6744-142C-BF2D-DB01-09950D1F1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4D9CF77-589E-BFB5-9D14-B5FEF1E3E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DCD428-A258-1C1B-8E85-4C0DEFC89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70F2-1654-4CA9-B196-72186B8F8FBC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01DF45-CC97-FAFD-820C-B9B5AEBF8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473D2D-7F7D-0257-2DC4-92803F32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877-2A56-483D-B63F-B35CB3CEC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907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374CD4-FF4C-4E18-9C48-F32D4FF01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A4E071-18B0-0797-67EA-EDAFBB569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E1F5A76-8A2F-BDCB-F5F1-CD643FE43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9B7D01-300F-3798-E686-74B895B9B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3DC0ABF-CB3C-85EB-66BA-6F064D4668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55E0B41-FF73-6515-054D-8EC162E0B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70F2-1654-4CA9-B196-72186B8F8FBC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C3D261B-AE2A-9A13-1FEB-F3C5F6AA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FE5FD09-D617-3990-86DD-3075B3976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877-2A56-483D-B63F-B35CB3CEC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08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9440BF-1F7B-6F74-C437-AB45B475B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A3BC25E-30CF-80E5-BD4D-CD82B6AAB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70F2-1654-4CA9-B196-72186B8F8FBC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50EA76-BB4E-8462-27EB-1358256BC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5B463F-E7C2-72BF-4E85-585D7A5E1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877-2A56-483D-B63F-B35CB3CEC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548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BD29F43-B8BB-A710-B6B7-8A694E790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70F2-1654-4CA9-B196-72186B8F8FBC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AB8A424-D058-DE2B-B27F-76EDA33A7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A9A4CE-CC59-D1BE-FA52-511A661A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877-2A56-483D-B63F-B35CB3CEC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15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538808-6501-0295-9EDE-D79FF8EB8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3E5E24-6FB9-3564-1E83-50CD6FD9C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0FF6540-9988-C325-5A42-75AC9BCA8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F22A82-024E-6ED6-A99C-4577397B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70F2-1654-4CA9-B196-72186B8F8FBC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AC477F8-8382-85D0-81B5-DA037B84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92EEE9-79F9-D20D-CA1F-FF665D5E1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877-2A56-483D-B63F-B35CB3CEC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5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D4D3C-BC3C-1984-B5B0-ACEF656AC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4D9DA7C-39EC-4AB7-88D1-18E0F28AE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42C0A2-747F-DB64-AE5B-9B3CBEE48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97AE03-A8BF-3B5B-A469-1BC64E80E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70F2-1654-4CA9-B196-72186B8F8FBC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1F323C-579E-B15B-63A3-B01137348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D99DFA-BB28-1668-AA44-A4E475280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877-2A56-483D-B63F-B35CB3CEC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55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3D47C1-6B70-406E-DBE3-1FA01461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F201BC-98E2-BA29-A88A-6359B9BE1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E6CB28-5730-8380-BF15-B7A540323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D70F2-1654-4CA9-B196-72186B8F8FBC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B52259-7C86-6177-0A7A-E9AF2B5B6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BD61F8-EC5A-2029-8974-0CF51D13B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2B877-2A56-483D-B63F-B35CB3CEC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657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8765A8-2720-C12E-5ED5-064BA278A8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Двухэтапный шифр цезаря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21FD1E-2AEC-9DFE-9A7D-C31BD7F31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19658" y="5085605"/>
            <a:ext cx="1766596" cy="1655762"/>
          </a:xfrm>
        </p:spPr>
        <p:txBody>
          <a:bodyPr>
            <a:normAutofit/>
          </a:bodyPr>
          <a:lstStyle/>
          <a:p>
            <a:r>
              <a:rPr lang="ru-RU" sz="1100" dirty="0"/>
              <a:t>Подготовили студенты группы ИУК6-91:</a:t>
            </a:r>
          </a:p>
          <a:p>
            <a:r>
              <a:rPr lang="ru-RU" sz="1100" dirty="0"/>
              <a:t>Безруков Н.С.</a:t>
            </a:r>
          </a:p>
          <a:p>
            <a:r>
              <a:rPr lang="ru-RU" sz="1100" dirty="0"/>
              <a:t>Варфоломеев Р.И.</a:t>
            </a:r>
          </a:p>
          <a:p>
            <a:r>
              <a:rPr lang="ru-RU" sz="1100" dirty="0"/>
              <a:t>Илюхин И.Ю.</a:t>
            </a:r>
          </a:p>
        </p:txBody>
      </p:sp>
    </p:spTree>
    <p:extLst>
      <p:ext uri="{BB962C8B-B14F-4D97-AF65-F5344CB8AC3E}">
        <p14:creationId xmlns:p14="http://schemas.microsoft.com/office/powerpoint/2010/main" val="3703189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7AD986-C43C-DEAA-ADF4-48DE9ACDD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91604" cy="1325563"/>
          </a:xfrm>
        </p:spPr>
        <p:txBody>
          <a:bodyPr/>
          <a:lstStyle/>
          <a:p>
            <a:r>
              <a:rPr lang="ru-RU" dirty="0"/>
              <a:t>Алгоритм работы: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A5721E-18CF-D0B2-A8BD-D31A1A06C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665" y="192987"/>
            <a:ext cx="4643158" cy="666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48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F4819-8651-2FB9-1B5C-47ECABD9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129"/>
            <a:ext cx="10515600" cy="1325563"/>
          </a:xfrm>
        </p:spPr>
        <p:txBody>
          <a:bodyPr/>
          <a:lstStyle/>
          <a:p>
            <a:r>
              <a:rPr lang="ru-RU" dirty="0"/>
              <a:t>Начальное окно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41E54CB-B962-AF8F-5F2B-DBCFCFD94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069" y="1867924"/>
            <a:ext cx="7363861" cy="3122151"/>
          </a:xfrm>
        </p:spPr>
      </p:pic>
    </p:spTree>
    <p:extLst>
      <p:ext uri="{BB962C8B-B14F-4D97-AF65-F5344CB8AC3E}">
        <p14:creationId xmlns:p14="http://schemas.microsoft.com/office/powerpoint/2010/main" val="413947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0A36E-0DAA-80FE-0E2B-FFFB0BCDC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1325563"/>
          </a:xfrm>
        </p:spPr>
        <p:txBody>
          <a:bodyPr/>
          <a:lstStyle/>
          <a:p>
            <a:r>
              <a:rPr lang="ru-RU" dirty="0"/>
              <a:t>Пример заполнения окна: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DABCE8C-16DF-5DCA-071F-4DF622B3A6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557" y="2182302"/>
            <a:ext cx="5880886" cy="2493395"/>
          </a:xfrm>
        </p:spPr>
      </p:pic>
    </p:spTree>
    <p:extLst>
      <p:ext uri="{BB962C8B-B14F-4D97-AF65-F5344CB8AC3E}">
        <p14:creationId xmlns:p14="http://schemas.microsoft.com/office/powerpoint/2010/main" val="3811241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52B553-463B-C938-85EC-474F18C3C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 для подсчёта количества слов в строке: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666A26-101D-567C-A003-C5423E598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EF367D-6DF3-B08A-1CF7-FF3D364B0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66" y="1828576"/>
            <a:ext cx="10336067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866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736435-1298-3C96-9D23-28589F67B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 для шифрования/расшифрования данных: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7D40F29-7014-72E3-3A5A-26D77F349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8526" y="1840919"/>
            <a:ext cx="8554948" cy="3176161"/>
          </a:xfrm>
        </p:spPr>
      </p:pic>
    </p:spTree>
    <p:extLst>
      <p:ext uri="{BB962C8B-B14F-4D97-AF65-F5344CB8AC3E}">
        <p14:creationId xmlns:p14="http://schemas.microsoft.com/office/powerpoint/2010/main" val="3473364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60DCA-C21B-EA84-DDE3-4EA3B8B19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Начальный текст: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FA8093F-221B-C877-7F44-B8FBCB99B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3" r="4156" b="83266"/>
          <a:stretch/>
        </p:blipFill>
        <p:spPr>
          <a:xfrm>
            <a:off x="921981" y="1690688"/>
            <a:ext cx="9220394" cy="2705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867D6F-6FB6-E9F1-C5E0-C2DB7AD8ED1B}"/>
              </a:ext>
            </a:extLst>
          </p:cNvPr>
          <p:cNvSpPr txBox="1"/>
          <p:nvPr/>
        </p:nvSpPr>
        <p:spPr>
          <a:xfrm>
            <a:off x="838200" y="3135681"/>
            <a:ext cx="56140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latin typeface="+mj-lt"/>
                <a:ea typeface="+mj-ea"/>
                <a:cs typeface="+mj-cs"/>
              </a:rPr>
              <a:t>Зашифрованный текст: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EF9EEFC-410F-1AC4-4927-8A4CBFA2C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98" r="2992" b="82531"/>
          <a:stretch/>
        </p:blipFill>
        <p:spPr>
          <a:xfrm>
            <a:off x="921981" y="4477704"/>
            <a:ext cx="9332362" cy="27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300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53</Words>
  <Application>Microsoft Office PowerPoint</Application>
  <PresentationFormat>Широкоэкранный</PresentationFormat>
  <Paragraphs>12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Двухэтапный шифр цезаря</vt:lpstr>
      <vt:lpstr>Алгоритм работы:</vt:lpstr>
      <vt:lpstr>Начальное окно</vt:lpstr>
      <vt:lpstr>Пример заполнения окна:</vt:lpstr>
      <vt:lpstr>Код для подсчёта количества слов в строке:</vt:lpstr>
      <vt:lpstr>Код для шифрования/расшифрования данных:</vt:lpstr>
      <vt:lpstr>Начальный текст: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Bezruk</dc:creator>
  <cp:lastModifiedBy>Bezruk</cp:lastModifiedBy>
  <cp:revision>4</cp:revision>
  <dcterms:created xsi:type="dcterms:W3CDTF">2024-09-30T18:43:55Z</dcterms:created>
  <dcterms:modified xsi:type="dcterms:W3CDTF">2024-10-23T16:12:42Z</dcterms:modified>
</cp:coreProperties>
</file>