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0DACA-58CD-51E6-2F11-2752BCC5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FE126-6F92-56C5-EC57-58AEB9037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79991-1C61-15F9-F73A-CF2D981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4415D-89A1-6F25-AC14-A6DBE1A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F3DE1-07D3-B323-179A-58CD77EF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061B-01E4-9907-382C-5600A7C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E0F9A1-ED81-EFFA-27E7-3957B8694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1FC09-0D8B-743D-428D-959C4DFD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8B7BF-C4B1-08C6-1644-69F12A4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49669-D810-8BA2-145E-F423E13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582AA3-D64B-8AB8-9993-DC266020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ED4F99-0C67-EAA9-72D0-EE4DE622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44F34-7AFD-C7D3-B92E-5AF7EE27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A0D60-8785-0664-0CB4-05857EAB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AD662-F606-D557-C58E-90D04348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F25C5-1AAC-4650-BF79-64FE6BB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9692-BD6B-73E6-FA6F-91A3241F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50BC6-0F72-5BFD-E0E6-81130A48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5CC69-C631-20B1-C8CE-5565D4A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D8E24-75FB-84AC-3822-805B7A9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006B1-362C-DC43-2EA3-B48ED1B4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BF3090-9069-A375-D6B2-1C0C4938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A59BE-09A1-A51A-7CA0-832511F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C08BD-A640-8E9D-5F1E-678E139D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F1E30-E388-F4CB-5CF4-7C0DC193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69A02-10D6-DD60-C7B5-BDE003D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B6744-142C-BF2D-DB01-09950D1F1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D9CF77-589E-BFB5-9D14-B5FEF1E3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CD428-A258-1C1B-8E85-4C0DEFC8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01DF45-CC97-FAFD-820C-B9B5AEB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73D2D-7F7D-0257-2DC4-92803F3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9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4CD4-FF4C-4E18-9C48-F32D4FF0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4E071-18B0-0797-67EA-EDAFBB56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1F5A76-8A2F-BDCB-F5F1-CD643FE4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9B7D01-300F-3798-E686-74B895B9B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DC0ABF-CB3C-85EB-66BA-6F064D466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5E0B41-FF73-6515-054D-8EC162E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3D261B-AE2A-9A13-1FEB-F3C5F6AA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E5FD09-D617-3990-86DD-3075B397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440BF-1F7B-6F74-C437-AB45B475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3BC25E-30CF-80E5-BD4D-CD82B6AA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50EA76-BB4E-8462-27EB-1358256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5B463F-E7C2-72BF-4E85-585D7A5E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D29F43-B8BB-A710-B6B7-8A694E79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8A424-D058-DE2B-B27F-76EDA33A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9A4CE-CC59-D1BE-FA52-511A661A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38808-6501-0295-9EDE-D79FF8EB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E5E24-6FB9-3564-1E83-50CD6FD9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FF6540-9988-C325-5A42-75AC9BCA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F22A82-024E-6ED6-A99C-4577397B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C477F8-8382-85D0-81B5-DA037B84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2EEE9-79F9-D20D-CA1F-FF665D5E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4D3C-BC3C-1984-B5B0-ACEF656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D9DA7C-39EC-4AB7-88D1-18E0F28AE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2C0A2-747F-DB64-AE5B-9B3CBEE4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7AE03-A8BF-3B5B-A469-1BC64E8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1F323C-579E-B15B-63A3-B0113734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99DFA-BB28-1668-AA44-A4E47528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5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D47C1-6B70-406E-DBE3-1FA01461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F201BC-98E2-BA29-A88A-6359B9BE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6CB28-5730-8380-BF15-B7A54032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70F2-1654-4CA9-B196-72186B8F8FB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52259-7C86-6177-0A7A-E9AF2B5B6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D61F8-EC5A-2029-8974-0CF51D13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65A8-2720-C12E-5ED5-064BA278A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Двухэтапный шифр цезаря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1FD1E-2AEC-9DFE-9A7D-C31BD7F3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9658" y="5085605"/>
            <a:ext cx="1766596" cy="1655762"/>
          </a:xfrm>
        </p:spPr>
        <p:txBody>
          <a:bodyPr>
            <a:normAutofit/>
          </a:bodyPr>
          <a:lstStyle/>
          <a:p>
            <a:r>
              <a:rPr lang="ru-RU" sz="1100" dirty="0"/>
              <a:t>Подготовили студенты группы ИУК6-91:</a:t>
            </a:r>
          </a:p>
          <a:p>
            <a:r>
              <a:rPr lang="ru-RU" sz="1100" dirty="0"/>
              <a:t>Безруков Н.С.</a:t>
            </a:r>
          </a:p>
          <a:p>
            <a:r>
              <a:rPr lang="ru-RU" sz="1100" dirty="0"/>
              <a:t>Варфоломеев Р.И.</a:t>
            </a:r>
          </a:p>
          <a:p>
            <a:r>
              <a:rPr lang="ru-RU" sz="1100" dirty="0"/>
              <a:t>Илюхин И.Ю.</a:t>
            </a:r>
          </a:p>
        </p:txBody>
      </p:sp>
    </p:spTree>
    <p:extLst>
      <p:ext uri="{BB962C8B-B14F-4D97-AF65-F5344CB8AC3E}">
        <p14:creationId xmlns:p14="http://schemas.microsoft.com/office/powerpoint/2010/main" val="3703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D986-C43C-DEAA-ADF4-48DE9ACD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91604" cy="1325563"/>
          </a:xfrm>
        </p:spPr>
        <p:txBody>
          <a:bodyPr/>
          <a:lstStyle/>
          <a:p>
            <a:r>
              <a:rPr lang="ru-RU" dirty="0"/>
              <a:t>Алгоритм работы: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5721E-18CF-D0B2-A8BD-D31A1A06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65" y="192987"/>
            <a:ext cx="4643158" cy="66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4819-8651-2FB9-1B5C-47ECABD9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29"/>
            <a:ext cx="10515600" cy="1325563"/>
          </a:xfrm>
        </p:spPr>
        <p:txBody>
          <a:bodyPr/>
          <a:lstStyle/>
          <a:p>
            <a:r>
              <a:rPr lang="ru-RU" dirty="0"/>
              <a:t>Начальное окно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1E54CB-B962-AF8F-5F2B-DBCFCFD9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69" y="1867924"/>
            <a:ext cx="7363861" cy="3122151"/>
          </a:xfrm>
        </p:spPr>
      </p:pic>
    </p:spTree>
    <p:extLst>
      <p:ext uri="{BB962C8B-B14F-4D97-AF65-F5344CB8AC3E}">
        <p14:creationId xmlns:p14="http://schemas.microsoft.com/office/powerpoint/2010/main" val="41394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0A36E-0DAA-80FE-0E2B-FFFB0BCD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ru-RU" dirty="0"/>
              <a:t>Пример заполнения окна: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ABCE8C-16DF-5DCA-071F-4DF622B3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57" y="2182302"/>
            <a:ext cx="5880886" cy="2493395"/>
          </a:xfrm>
        </p:spPr>
      </p:pic>
    </p:spTree>
    <p:extLst>
      <p:ext uri="{BB962C8B-B14F-4D97-AF65-F5344CB8AC3E}">
        <p14:creationId xmlns:p14="http://schemas.microsoft.com/office/powerpoint/2010/main" val="38112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B553-463B-C938-85EC-474F18C3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подсчёта количества слов в строке: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666A26-101D-567C-A003-C5423E59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F367D-6DF3-B08A-1CF7-FF3D364B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28576"/>
            <a:ext cx="1033606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6435-1298-3C96-9D23-28589F6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шифрования/расшифрования данных: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7D40F29-7014-72E3-3A5A-26D77F34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526" y="1840919"/>
            <a:ext cx="8554948" cy="3176161"/>
          </a:xfrm>
        </p:spPr>
      </p:pic>
    </p:spTree>
    <p:extLst>
      <p:ext uri="{BB962C8B-B14F-4D97-AF65-F5344CB8AC3E}">
        <p14:creationId xmlns:p14="http://schemas.microsoft.com/office/powerpoint/2010/main" val="3473364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Двухэтапный шифр цезаря</vt:lpstr>
      <vt:lpstr>Алгоритм работы:</vt:lpstr>
      <vt:lpstr>Начальное окно</vt:lpstr>
      <vt:lpstr>Пример заполнения окна:</vt:lpstr>
      <vt:lpstr>Код для подсчёта количества слов в строке:</vt:lpstr>
      <vt:lpstr>Код для шифрования/расшифрования данных: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Bezruk</dc:creator>
  <cp:lastModifiedBy>Bezruk</cp:lastModifiedBy>
  <cp:revision>3</cp:revision>
  <dcterms:created xsi:type="dcterms:W3CDTF">2024-09-30T18:43:55Z</dcterms:created>
  <dcterms:modified xsi:type="dcterms:W3CDTF">2024-10-08T03:49:45Z</dcterms:modified>
</cp:coreProperties>
</file>