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07904" y="555526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Application mobile de supervision des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Mesures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Système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7B163E-414E-4735-94A6-2F6C3CF8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573"/>
            <a:ext cx="1728863" cy="827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B274B7-450D-4634-99A5-E9945EDCB8F0}"/>
              </a:ext>
            </a:extLst>
          </p:cNvPr>
          <p:cNvSpPr txBox="1"/>
          <p:nvPr/>
        </p:nvSpPr>
        <p:spPr>
          <a:xfrm>
            <a:off x="7298623" y="3507854"/>
            <a:ext cx="1845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Elaboré par: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SOUROUR ZNETI</a:t>
            </a:r>
          </a:p>
          <a:p>
            <a:r>
              <a:rPr lang="fr-FR" sz="1200" dirty="0">
                <a:solidFill>
                  <a:schemeClr val="bg1"/>
                </a:solidFill>
              </a:rPr>
              <a:t>MOHAMED BELLAKHAL</a:t>
            </a:r>
          </a:p>
          <a:p>
            <a:r>
              <a:rPr lang="fr-FR" sz="1200" dirty="0">
                <a:solidFill>
                  <a:schemeClr val="bg1"/>
                </a:solidFill>
              </a:rPr>
              <a:t>SALMA GASSAB</a:t>
            </a:r>
          </a:p>
          <a:p>
            <a:r>
              <a:rPr lang="fr-FR" sz="1200" dirty="0">
                <a:solidFill>
                  <a:schemeClr val="bg1"/>
                </a:solidFill>
              </a:rPr>
              <a:t>WASSIM BEN SLIMEN</a:t>
            </a:r>
          </a:p>
          <a:p>
            <a:r>
              <a:rPr lang="fr-FR" sz="1200" dirty="0">
                <a:solidFill>
                  <a:schemeClr val="bg1"/>
                </a:solidFill>
              </a:rPr>
              <a:t>SARRA MEZGHANI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800" i="1" dirty="0"/>
              <a:t>INTRODUCTION &amp; PROBLEMATQIUE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800" i="1" dirty="0">
                <a:latin typeface="Arial" pitchFamily="34" charset="0"/>
                <a:cs typeface="Arial" pitchFamily="34" charset="0"/>
              </a:rPr>
              <a:t>SOLUTION 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800" i="1" dirty="0">
              <a:latin typeface="Arial" pitchFamily="34" charset="0"/>
              <a:cs typeface="Arial" pitchFamily="34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fr-FR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CONCEPT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OUTILS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endParaRPr lang="en-US" altLang="ko-KR" sz="1800" i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ko-KR" sz="1800" i="1" dirty="0"/>
              <a:t>CONCLUSION</a:t>
            </a:r>
            <a:endParaRPr lang="en-US" altLang="ko-KR" sz="1800" i="1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altLang="ko-KR" sz="2400" dirty="0"/>
              <a:t>INTRODUCTION &amp; PROBLEMATIQUE </a:t>
            </a:r>
            <a:endParaRPr lang="ko-KR" alt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412728-AC03-4ABB-A7F1-4346AEC7893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27" y="2260068"/>
            <a:ext cx="2071117" cy="2071117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6A8CBB-A28F-4E76-8E81-7A015C6A1CCC}"/>
              </a:ext>
            </a:extLst>
          </p:cNvPr>
          <p:cNvSpPr/>
          <p:nvPr/>
        </p:nvSpPr>
        <p:spPr>
          <a:xfrm>
            <a:off x="6388719" y="3147814"/>
            <a:ext cx="648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0F71D-CAC8-4252-9C73-22D70B732D42}"/>
              </a:ext>
            </a:extLst>
          </p:cNvPr>
          <p:cNvSpPr txBox="1"/>
          <p:nvPr/>
        </p:nvSpPr>
        <p:spPr>
          <a:xfrm>
            <a:off x="7380312" y="31478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E22186-EC3C-4A96-890A-4D629744A71E}"/>
              </a:ext>
            </a:extLst>
          </p:cNvPr>
          <p:cNvSpPr/>
          <p:nvPr/>
        </p:nvSpPr>
        <p:spPr>
          <a:xfrm flipH="1">
            <a:off x="3547197" y="3147814"/>
            <a:ext cx="6976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8F8EE-FF4D-46B4-8A3B-06495ED20CF0}"/>
              </a:ext>
            </a:extLst>
          </p:cNvPr>
          <p:cNvSpPr txBox="1"/>
          <p:nvPr/>
        </p:nvSpPr>
        <p:spPr>
          <a:xfrm>
            <a:off x="1979712" y="32054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Contrôle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4159B0-1CC1-4B00-B1E8-A38B4B8E9CC3}"/>
              </a:ext>
            </a:extLst>
          </p:cNvPr>
          <p:cNvSpPr/>
          <p:nvPr/>
        </p:nvSpPr>
        <p:spPr>
          <a:xfrm rot="16200000">
            <a:off x="4975745" y="1522391"/>
            <a:ext cx="68208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C1692-25AD-4C44-A497-7A34E45D82FB}"/>
              </a:ext>
            </a:extLst>
          </p:cNvPr>
          <p:cNvSpPr txBox="1"/>
          <p:nvPr/>
        </p:nvSpPr>
        <p:spPr>
          <a:xfrm>
            <a:off x="4571293" y="938165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Temps réels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2D60DA-C12A-42AD-8BA1-011F0A891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730874"/>
            <a:ext cx="484632" cy="484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F2D289-95E0-4305-A353-9136A45493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22" y="798063"/>
            <a:ext cx="648243" cy="6482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C64C1A-75C9-4F62-8E7C-F95A2DA19B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20" y="3615196"/>
            <a:ext cx="518007" cy="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7B0B34C-14BA-42D2-995D-4059316FB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55" y="2665144"/>
            <a:ext cx="653160" cy="1008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F7FEA-D5FF-4FBC-8AF9-C4421F66D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39" y="2517746"/>
            <a:ext cx="1274592" cy="125113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800" dirty="0"/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   CONCEPT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512FDD-3D26-4C81-A498-91714F7A99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9" y="2492348"/>
            <a:ext cx="2636968" cy="125113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995DCBB-7E91-4A1A-8510-B2152E73E265}"/>
              </a:ext>
            </a:extLst>
          </p:cNvPr>
          <p:cNvSpPr/>
          <p:nvPr/>
        </p:nvSpPr>
        <p:spPr>
          <a:xfrm>
            <a:off x="3021502" y="2905498"/>
            <a:ext cx="6423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9BA8-B0C5-4629-88D0-E760A41C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98" y="2447119"/>
            <a:ext cx="980743" cy="12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D0C1B2-1F71-4FBC-AEF2-977990A82775}"/>
              </a:ext>
            </a:extLst>
          </p:cNvPr>
          <p:cNvSpPr/>
          <p:nvPr/>
        </p:nvSpPr>
        <p:spPr>
          <a:xfrm>
            <a:off x="7037298" y="2902622"/>
            <a:ext cx="6423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AF71B1-8BDA-497C-AD27-D8BA8A79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62" y="1923118"/>
            <a:ext cx="980743" cy="86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616723-3A52-4F71-8A5B-DD054E909EC2}"/>
              </a:ext>
            </a:extLst>
          </p:cNvPr>
          <p:cNvSpPr/>
          <p:nvPr/>
        </p:nvSpPr>
        <p:spPr>
          <a:xfrm>
            <a:off x="5135741" y="2900996"/>
            <a:ext cx="6423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90BAECF-0E55-469A-889C-BF3D22B9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1" y="3568213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lus Sign 20">
            <a:extLst>
              <a:ext uri="{FF2B5EF4-FFF2-40B4-BE49-F238E27FC236}">
                <a16:creationId xmlns:a16="http://schemas.microsoft.com/office/drawing/2014/main" id="{22156692-36D4-4F80-9D1E-BD1CD99B6073}"/>
              </a:ext>
            </a:extLst>
          </p:cNvPr>
          <p:cNvSpPr/>
          <p:nvPr/>
        </p:nvSpPr>
        <p:spPr>
          <a:xfrm>
            <a:off x="8112728" y="2838837"/>
            <a:ext cx="553723" cy="558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71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800" dirty="0"/>
              <a:t>SOLUTION: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    OUTILS: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F046B5-4EAE-4C66-AF53-E25795FA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39058"/>
            <a:ext cx="2467557" cy="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E122B1-A0F3-4E68-A0F7-C337E70A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86" y="2571750"/>
            <a:ext cx="1456783" cy="14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989F9B-B691-41AC-8FC0-831C5C69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75624"/>
            <a:ext cx="2040445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95A1158-5A97-4B9B-AAAE-CA2AAC24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79889"/>
            <a:ext cx="1681008" cy="8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8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86852F-979B-4DC6-B6ED-76200048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05083"/>
            <a:ext cx="1872208" cy="29161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6C6A27-D2E9-4086-8ABA-8BD90AF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9582"/>
            <a:ext cx="3744044" cy="38071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800" dirty="0"/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   DEVELOPPMENT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7737E-35C5-4140-AAFD-2CE9659A52A7}"/>
              </a:ext>
            </a:extLst>
          </p:cNvPr>
          <p:cNvSpPr txBox="1"/>
          <p:nvPr/>
        </p:nvSpPr>
        <p:spPr>
          <a:xfrm>
            <a:off x="1259444" y="192367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51370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4F1A31-64A2-4B40-9938-EB7A94BF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31" y="1419622"/>
            <a:ext cx="1799062" cy="21369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6C6A27-D2E9-4086-8ABA-8BD90AF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08456"/>
            <a:ext cx="3744044" cy="38071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800" dirty="0"/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   DEVELOPPMENT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7737E-35C5-4140-AAFD-2CE9659A52A7}"/>
              </a:ext>
            </a:extLst>
          </p:cNvPr>
          <p:cNvSpPr txBox="1"/>
          <p:nvPr/>
        </p:nvSpPr>
        <p:spPr>
          <a:xfrm>
            <a:off x="1259444" y="1923678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 DES SITES</a:t>
            </a:r>
          </a:p>
        </p:txBody>
      </p:sp>
    </p:spTree>
    <p:extLst>
      <p:ext uri="{BB962C8B-B14F-4D97-AF65-F5344CB8AC3E}">
        <p14:creationId xmlns:p14="http://schemas.microsoft.com/office/powerpoint/2010/main" val="252342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FFCCAD-7D36-45CE-B835-F39FD054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51" y="1547985"/>
            <a:ext cx="1843133" cy="2957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19E5D-7435-41DF-A88A-EC293254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57" y="1547985"/>
            <a:ext cx="1872209" cy="30758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6C6A27-D2E9-4086-8ABA-8BD90AFD5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57" y="1142345"/>
            <a:ext cx="3744044" cy="38071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800" dirty="0"/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   DEVELOPPMENT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7737E-35C5-4140-AAFD-2CE9659A52A7}"/>
              </a:ext>
            </a:extLst>
          </p:cNvPr>
          <p:cNvSpPr txBox="1"/>
          <p:nvPr/>
        </p:nvSpPr>
        <p:spPr>
          <a:xfrm>
            <a:off x="899592" y="1851670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GLOBALE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5922D6-A9D2-42D9-BB23-53F8A3629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1140462"/>
            <a:ext cx="3744044" cy="38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03598"/>
            <a:ext cx="8496944" cy="2995737"/>
          </a:xfrm>
        </p:spPr>
        <p:txBody>
          <a:bodyPr/>
          <a:lstStyle/>
          <a:p>
            <a:endParaRPr lang="en-US" altLang="ko-KR" sz="1800" i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ko-KR" sz="1800" i="1" dirty="0"/>
              <a:t>CONCLUSION:</a:t>
            </a:r>
          </a:p>
          <a:p>
            <a:r>
              <a:rPr lang="en-US" altLang="ko-KR" sz="1800" i="1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US" altLang="ko-KR" sz="1800" i="1" dirty="0"/>
          </a:p>
          <a:p>
            <a:r>
              <a:rPr lang="en-US" altLang="ko-KR" sz="1800" i="1" dirty="0">
                <a:latin typeface="Arial" pitchFamily="34" charset="0"/>
                <a:cs typeface="Arial" pitchFamily="34" charset="0"/>
              </a:rPr>
              <a:t>	</a:t>
            </a:r>
            <a:r>
              <a:rPr lang="fr-FR" altLang="ko-KR" sz="1800" i="1" dirty="0">
                <a:latin typeface="Arial" pitchFamily="34" charset="0"/>
                <a:cs typeface="Arial" pitchFamily="34" charset="0"/>
              </a:rPr>
              <a:t>Notre application présente une solution digitale afin d’améliorer une architecture IoT déjà existante: Un module d’action et de prédiction par rapport aux coûts et erreurs possibles sont envisageables pour augmenter les valeurs ajoutées.</a:t>
            </a:r>
            <a:endParaRPr lang="en-US" altLang="ko-KR" sz="1800" i="1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B8A3-6B77-47E7-8803-AC7ABC72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299942"/>
            <a:ext cx="1352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116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 SOMMAIRE</vt:lpstr>
      <vt:lpstr>INTRODUCTION &amp; PROBLEMATIQUE </vt:lpstr>
      <vt:lpstr> SOMMAIRE</vt:lpstr>
      <vt:lpstr> SOMMAIRE</vt:lpstr>
      <vt:lpstr> SOMMAIRE</vt:lpstr>
      <vt:lpstr> SOMMAIRE</vt:lpstr>
      <vt:lpstr> SOMMAIRE</vt:lpstr>
      <vt:lpstr> SOMMAIRE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Sami Mezghenni</cp:lastModifiedBy>
  <cp:revision>43</cp:revision>
  <dcterms:created xsi:type="dcterms:W3CDTF">2014-04-01T16:27:38Z</dcterms:created>
  <dcterms:modified xsi:type="dcterms:W3CDTF">2020-08-28T16:28:29Z</dcterms:modified>
</cp:coreProperties>
</file>