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99E70-A6EA-43DA-8CC2-9539106F7851}" type="datetimeFigureOut">
              <a:rPr lang="es-CO" smtClean="0"/>
              <a:t>24/09/2024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BBE62-DF24-4260-AC6F-B99F2192FD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119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98447-66B8-C574-7AC0-3105827B5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582E9-19BF-5C83-2411-7A2ADD169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F5F1B-322D-4190-62AD-3CEDEEA4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C555-10E9-4D81-AA64-D4AE89BCBFCC}" type="datetime1">
              <a:rPr lang="es-CO" smtClean="0"/>
              <a:t>24/09/2024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68FC6-A913-DAF3-505A-35F5C679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made by Juan Mendivelso. Contents and figures extracted from the book: Introduction to Algorithms, Third Edition. Cormen, Leiserson, Rivests and Stein. The MIT Press. 2009.</a:t>
            </a:r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605B7-56BB-53E3-5660-9D3C4CE5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21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59AE4-1779-367A-E4B2-3FB4D60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1CB289-0F5B-46DA-0E6E-5E62BC3C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E3F40-2FFB-8AE0-80CE-52B7E1CF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DF9F-569E-4CB8-AD60-B099FDDE213D}" type="datetime1">
              <a:rPr lang="es-CO" smtClean="0"/>
              <a:t>24/09/2024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26E48-4585-DD0E-C602-D77CF5F2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made by Juan Mendivelso. Contents and figures extracted from the book: Introduction to Algorithms, Third Edition. Cormen, Leiserson, Rivests and Stein. The MIT Press. 2009.</a:t>
            </a:r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970B8-6AB4-4513-BB71-07616D7C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6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7E5720-ADBF-5C7A-6139-A4490D3DA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2A9DFE-6641-111E-32CF-F1447AD9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FF689-6A90-1175-2B2D-19E21E0A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D3DA-F5A8-4C58-8951-728B5D9F79CB}" type="datetime1">
              <a:rPr lang="es-CO" smtClean="0"/>
              <a:t>24/09/2024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A92C11-BACC-06C3-BAED-8F1E4364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made by Juan Mendivelso. Contents and figures extracted from the book: Introduction to Algorithms, Third Edition. Cormen, Leiserson, Rivests and Stein. The MIT Press. 2009.</a:t>
            </a:r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1E98FD-8934-B1B8-A5B6-AEA0F624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776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253C3-F4A2-024C-5034-5C511D7D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BF27F-DDC7-C70E-6441-6A016680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A362D-C49A-827B-2DF4-79091759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D48-39E0-4041-9E08-5DB480E5B415}" type="datetime1">
              <a:rPr lang="es-CO" smtClean="0"/>
              <a:t>24/09/2024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54959C-3DD7-254E-3AD1-0E3ECE4A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made by Juan Mendivelso. Contents and figures extracted from the book: Introduction to Algorithms, Third Edition. Cormen, Leiserson, Rivests and Stein. The MIT Press. 2009.</a:t>
            </a:r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49892E-612D-0730-5D38-DEB1E51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77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F6C7F-3766-6564-2755-C4BF779D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EDC883-6CB3-ABD6-A32F-B250E494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7B4C9-3BB7-899C-9865-55673092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A0C4-BDBF-4CE8-919A-A8FC7425ADB3}" type="datetime1">
              <a:rPr lang="es-CO" smtClean="0"/>
              <a:t>24/09/2024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E4831-A0F7-A711-B1C1-A1B821F3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made by Juan Mendivelso. Contents and figures extracted from the book: Introduction to Algorithms, Third Edition. Cormen, Leiserson, Rivests and Stein. The MIT Press. 2009.</a:t>
            </a:r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58BE9-25E5-0007-B189-D17853D2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22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FE55F-0C17-3A4D-9CBE-DB07E48C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7F113-9C4F-9F4E-511D-D64123501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152DC0-BBB8-8C35-90D0-198EC1089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272D72-F7F5-5629-41ED-533858AC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353-451C-4558-948C-079EC7AB6125}" type="datetime1">
              <a:rPr lang="es-CO" smtClean="0"/>
              <a:t>24/09/2024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FB68E9-0710-48BA-0B39-AC5543E4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made by Juan Mendivelso. Contents and figures extracted from the book: Introduction to Algorithms, Third Edition. Cormen, Leiserson, Rivests and Stein. The MIT Press. 2009.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36BDC1-F9D3-7969-0EAF-A3C268FD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715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5A552-B75C-0F00-73F7-BB1C3FB2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2906D2-644E-5126-E6C8-2249FE202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279F4D-96EF-A457-4EA8-EA914D325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B09201-394C-17D7-78D8-44842D9D5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F2F52E-C6DB-7752-2FEF-C0D46E3D7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17CA47-5B37-15A8-FC77-57797296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6BEF-D678-47A3-B456-44D7516E3938}" type="datetime1">
              <a:rPr lang="es-CO" smtClean="0"/>
              <a:t>24/09/2024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200515-FBEF-5DB7-E8FC-BC2BDE77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made by Juan Mendivelso. Contents and figures extracted from the book: Introduction to Algorithms, Third Edition. Cormen, Leiserson, Rivests and Stein. The MIT Press. 2009.</a:t>
            </a:r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E7B51B-A2A9-01C6-4C2B-5D366633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792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A423F-D057-7CEF-5FB4-194096B8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320F1A-55E7-901A-CBF4-4186BE09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9FF1-591C-4489-B88C-BF08722B4E82}" type="datetime1">
              <a:rPr lang="es-CO" smtClean="0"/>
              <a:t>24/09/2024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DC8AE4-59FC-D233-E120-2B00ADD0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made by Juan Mendivelso. Contents and figures extracted from the book: Introduction to Algorithms, Third Edition. Cormen, Leiserson, Rivests and Stein. The MIT Press. 2009.</a:t>
            </a:r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14D8B-C2D6-DBFD-1765-DF873B25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02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258DBC-23AD-F3EF-F981-EBA4DD63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5FD0-399C-4321-A079-7E0B20B51463}" type="datetime1">
              <a:rPr lang="es-CO" smtClean="0"/>
              <a:t>24/09/2024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FA2B93-D820-1ED1-5841-CC9ACEBF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made by Juan Mendivelso. Contents and figures extracted from the book: Introduction to Algorithms, Third Edition. Cormen, Leiserson, Rivests and Stein. The MIT Press. 2009.</a:t>
            </a:r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CF0DC-965B-483C-9957-9AD9F75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47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62824-8697-0681-5A3A-7406C1D5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4C64C-41CA-F250-A242-C25777FE4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49E41E-D516-1095-329C-6EA24FBC6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9A346E-04F6-7A0E-ADD4-F1E581DB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28D7-14C5-4264-8C2E-A814AB3E11C5}" type="datetime1">
              <a:rPr lang="es-CO" smtClean="0"/>
              <a:t>24/09/2024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D63BE-972E-6C0E-B4C9-19227996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made by Juan Mendivelso. Contents and figures extracted from the book: Introduction to Algorithms, Third Edition. Cormen, Leiserson, Rivests and Stein. The MIT Press. 2009.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6085C3-B01C-5869-95FB-8F607571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769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D0D5C-49E5-01CE-6F75-CECE30D8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6471D3-BCA2-74A5-ADAA-67C34B37F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21E0F0-0D96-CD69-C267-6933D0E2C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F60033-415D-FD56-243D-AE07C87D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6C3A-849F-4EA9-96D4-8813709A132D}" type="datetime1">
              <a:rPr lang="es-CO" smtClean="0"/>
              <a:t>24/09/2024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9A5D47-C574-ADFA-1D7B-372A45EE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made by Juan Mendivelso. Contents and figures extracted from the book: Introduction to Algorithms, Third Edition. Cormen, Leiserson, Rivests and Stein. The MIT Press. 2009.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5B77D8-1780-1F4E-BB66-CEC2203A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81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BC2110-3710-C397-1742-A3243626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41605-E537-C5A4-F3FB-77C319A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2A607-4F54-B7B9-45D2-AC1F99218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8624-2956-4352-ACDB-FFC10BABED0E}" type="datetime1">
              <a:rPr lang="es-CO" smtClean="0"/>
              <a:t>24/09/2024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79405-49EB-DB25-660A-D377BC0D9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made by Juan Mendivelso. Contents and figures extracted from the book: Introduction to Algorithms, Third Edition. Cormen, Leiserson, Rivests and Stein. The MIT Press. 2009.</a:t>
            </a:r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FB8E9F-14E9-708E-A4F7-4F0DC39B3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13BB-FA33-44B7-82FC-43D9186A91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897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BC86D-0F52-0D6C-B380-2303A454B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C0283-D76B-C225-05CA-5382A6F87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Martín Hernández</a:t>
            </a:r>
          </a:p>
          <a:p>
            <a:r>
              <a:rPr lang="en-US" dirty="0"/>
              <a:t>Juan Mendivelso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FA8DB9-7204-4A94-0D7F-C017A396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1</a:t>
            </a:fld>
            <a:endParaRPr lang="es-CO"/>
          </a:p>
        </p:txBody>
      </p:sp>
      <p:sp>
        <p:nvSpPr>
          <p:cNvPr id="7" name="Marcador de pie de página 7">
            <a:extLst>
              <a:ext uri="{FF2B5EF4-FFF2-40B4-BE49-F238E27FC236}">
                <a16:creationId xmlns:a16="http://schemas.microsoft.com/office/drawing/2014/main" id="{ED5DDEE9-138E-38FD-B684-532E15C0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0960" y="6685281"/>
            <a:ext cx="12313920" cy="111760"/>
          </a:xfrm>
        </p:spPr>
        <p:txBody>
          <a:bodyPr/>
          <a:lstStyle/>
          <a:p>
            <a:r>
              <a:rPr lang="en-US" dirty="0"/>
              <a:t>Presentation made by Hernández &amp; Mendivelso. Contents and figures extracted from the book: Advanced Data Structures. Peter Brass. Cambridge University Press. 2008.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103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8B11C-CBE4-F502-695B-78F82D3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C69E9-5814-0BF8-9B81-EF989868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FB5AC4-7478-AE2B-5E4D-2B3EC382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2</a:t>
            </a:fld>
            <a:endParaRPr lang="es-CO"/>
          </a:p>
        </p:txBody>
      </p:sp>
      <p:sp>
        <p:nvSpPr>
          <p:cNvPr id="4" name="Marcador de pie de página 7">
            <a:extLst>
              <a:ext uri="{FF2B5EF4-FFF2-40B4-BE49-F238E27FC236}">
                <a16:creationId xmlns:a16="http://schemas.microsoft.com/office/drawing/2014/main" id="{46E06D00-29A2-C3FE-F411-AE8472F2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0960" y="6685281"/>
            <a:ext cx="12313920" cy="111760"/>
          </a:xfrm>
        </p:spPr>
        <p:txBody>
          <a:bodyPr/>
          <a:lstStyle/>
          <a:p>
            <a:r>
              <a:rPr lang="en-US" dirty="0"/>
              <a:t>Presentation made by Hernández &amp; Mendivelso. Contents and figures extracted from the book: Advanced Data Structures. Peter Brass. Cambridge University Press. 2008.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714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CA302A9-B08F-C97D-AC68-AB446813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C9C952E-EA77-C6BD-6184-355CBC8D9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C0A449-F1D0-EF6E-9C09-4BC8B515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3</a:t>
            </a:fld>
            <a:endParaRPr lang="es-CO"/>
          </a:p>
        </p:txBody>
      </p:sp>
      <p:sp>
        <p:nvSpPr>
          <p:cNvPr id="2" name="Marcador de pie de página 7">
            <a:extLst>
              <a:ext uri="{FF2B5EF4-FFF2-40B4-BE49-F238E27FC236}">
                <a16:creationId xmlns:a16="http://schemas.microsoft.com/office/drawing/2014/main" id="{B92BC94F-4CEB-7662-F27B-3EF727BF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0960" y="6685281"/>
            <a:ext cx="12313920" cy="111760"/>
          </a:xfrm>
        </p:spPr>
        <p:txBody>
          <a:bodyPr/>
          <a:lstStyle/>
          <a:p>
            <a:r>
              <a:rPr lang="en-US" dirty="0"/>
              <a:t>Presentation made by Hernández &amp; Mendivelso. Contents and figures extracted from the book: Advanced Data Structures. Peter Brass. Cambridge University Press. 2008.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872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C4365-5A2D-D072-BE55-3FF4F96A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B4F8B-C832-BF95-6347-429C26E8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Rivest, Clifford Stein. Introduction to Algorithms, Third Edition. The MIT Press. 2009.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535ADE-6705-9C8B-6CA6-639C6D35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13BB-FA33-44B7-82FC-43D9186A91EF}" type="slidenum">
              <a:rPr lang="es-CO" smtClean="0"/>
              <a:t>4</a:t>
            </a:fld>
            <a:endParaRPr lang="es-CO"/>
          </a:p>
        </p:txBody>
      </p:sp>
      <p:sp>
        <p:nvSpPr>
          <p:cNvPr id="4" name="Marcador de pie de página 7">
            <a:extLst>
              <a:ext uri="{FF2B5EF4-FFF2-40B4-BE49-F238E27FC236}">
                <a16:creationId xmlns:a16="http://schemas.microsoft.com/office/drawing/2014/main" id="{8D888762-231C-B30C-AD62-DEB4A14E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0960" y="6685281"/>
            <a:ext cx="12313920" cy="111760"/>
          </a:xfrm>
        </p:spPr>
        <p:txBody>
          <a:bodyPr/>
          <a:lstStyle/>
          <a:p>
            <a:r>
              <a:rPr lang="en-US" dirty="0"/>
              <a:t>Presentation made by Hernández &amp; Mendivelso. Contents and figures extracted from the book: Advanced Data Structures. Peter Brass. Cambridge University Press. 2008.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42486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153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CONTENTS</vt:lpstr>
      <vt:lpstr>Presentación de PowerPoint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Analysis &amp; Randomized Algorithms</dc:title>
  <dc:creator>Juan Carlos Mendivelso Moreno</dc:creator>
  <cp:lastModifiedBy>Juan Carlos Mendivelso Moreno</cp:lastModifiedBy>
  <cp:revision>5</cp:revision>
  <dcterms:created xsi:type="dcterms:W3CDTF">2022-05-11T19:09:46Z</dcterms:created>
  <dcterms:modified xsi:type="dcterms:W3CDTF">2024-09-24T16:05:47Z</dcterms:modified>
</cp:coreProperties>
</file>