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3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2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9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18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2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207-E2AE-4E92-9458-5F9B8AAC594A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03C4-9CD0-4134-A011-86E0E5720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ia.ru/world/20090717/177687659.html" TargetMode="External"/><Relationship Id="rId2" Type="http://schemas.openxmlformats.org/officeDocument/2006/relationships/hyperlink" Target="http://ria.ru/politics/20021013/2423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ia.ru/society/20030807/417065.html" TargetMode="External"/><Relationship Id="rId2" Type="http://schemas.openxmlformats.org/officeDocument/2006/relationships/hyperlink" Target="http://ria.ru/incidents/20021205/27667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ia.ru/incidents/20031002/442478.html" TargetMode="External"/><Relationship Id="rId4" Type="http://schemas.openxmlformats.org/officeDocument/2006/relationships/hyperlink" Target="http://ria.ru/society/20030910/431695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apsinews.ru/international_news/20120621/263532143.html" TargetMode="External"/><Relationship Id="rId2" Type="http://schemas.openxmlformats.org/officeDocument/2006/relationships/hyperlink" Target="http://ria.ru/world/20081109/15467649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ia.ru/world/20121010/770647519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Теракты на </a:t>
            </a:r>
            <a:r>
              <a:rPr lang="ru-RU" b="1" dirty="0" smtClean="0"/>
              <a:t>Бали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/>
              <a:t>12 октября 2002 года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6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/>
              <a:t>12 октября 2002 года </a:t>
            </a:r>
            <a:r>
              <a:rPr lang="ru-RU" dirty="0"/>
              <a:t>На курорте Кута-Бич на острове Бали произошли террористические акты, которые стали крупнейшими в истории Индонезии по количеству жертв и пострадавших - погибли 202 человека, 164 из которых были иностранцами, ранены 209 человек.</a:t>
            </a:r>
          </a:p>
          <a:p>
            <a:r>
              <a:rPr lang="ru-RU" dirty="0"/>
              <a:t>Террористы </a:t>
            </a:r>
            <a:r>
              <a:rPr lang="ru-RU" dirty="0" smtClean="0"/>
              <a:t>взорвали три бомбы. </a:t>
            </a:r>
            <a:r>
              <a:rPr lang="ru-RU" dirty="0"/>
              <a:t>Первый взрыв прогремел около 23 часов в ирландском пабе "</a:t>
            </a:r>
            <a:r>
              <a:rPr lang="ru-RU" dirty="0" err="1"/>
              <a:t>Пэддиз</a:t>
            </a:r>
            <a:r>
              <a:rPr lang="ru-RU" dirty="0"/>
              <a:t>" в туристском районе Кута-Бич - взрывное устройство привел в действие террорист-смертник. Через несколько секунд возле расположенного на другой стороне улицы ночного клуба "Сари" взорвался начиненный взрывчаткой автомобиль, практически разрушив здание клуба</a:t>
            </a:r>
            <a:r>
              <a:rPr lang="ru-RU" dirty="0" smtClean="0"/>
              <a:t>.</a:t>
            </a:r>
          </a:p>
          <a:p>
            <a:r>
              <a:rPr lang="ru-RU" dirty="0"/>
              <a:t>Ударной волной выбило стекла у всех зданий в радиусе 500 метров. После взрыва в ночном клубе </a:t>
            </a:r>
            <a:r>
              <a:rPr lang="ru-RU" u="sng" dirty="0">
                <a:hlinkClick r:id="rId2"/>
              </a:rPr>
              <a:t>начался мощный пожар</a:t>
            </a:r>
            <a:r>
              <a:rPr lang="ru-RU" dirty="0"/>
              <a:t>, который перекинулся на помещение другого ночного клуба, также наполненного людьми, а затем охватил в общей сложности еще 20 соседних зданий.</a:t>
            </a:r>
          </a:p>
          <a:p>
            <a:r>
              <a:rPr lang="ru-RU" dirty="0"/>
              <a:t>Всего в результате двух взрывов и пожара </a:t>
            </a:r>
            <a:r>
              <a:rPr lang="ru-RU" u="sng" dirty="0">
                <a:hlinkClick r:id="rId3"/>
              </a:rPr>
              <a:t>погибли 202 человека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8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ходе расследования терактов на Бали индонезийская полиция получила доказательства того, что международная террористическая организация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 действовала на территории страны уже в течение нескольких лет. Эта радикальная группировка, штаб-квартира которой находится в Малайзии, выступает за создание исламского государства в Юго-Восточной Азии, охватывающего современные Малайзию, Сингапур, Индонезию, Бруней и часть Филиппин</a:t>
            </a:r>
            <a:r>
              <a:rPr lang="ru-RU" dirty="0" smtClean="0"/>
              <a:t>.</a:t>
            </a:r>
          </a:p>
          <a:p>
            <a:r>
              <a:rPr lang="ru-RU" dirty="0"/>
              <a:t>В ходе допроса Имама </a:t>
            </a:r>
            <a:r>
              <a:rPr lang="ru-RU" dirty="0" err="1"/>
              <a:t>Самудры</a:t>
            </a:r>
            <a:r>
              <a:rPr lang="ru-RU" dirty="0"/>
              <a:t> выяснилось, что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 </a:t>
            </a:r>
            <a:r>
              <a:rPr lang="ru-RU" dirty="0" smtClean="0"/>
              <a:t>имеет непосредственное отношение к взрывам в </a:t>
            </a:r>
            <a:r>
              <a:rPr lang="ru-RU" dirty="0"/>
              <a:t>ряде городов Индонезии за период с 2000 года. Ранее эти теракты рассматривались индонезийской полицией как изолированные, не связанные друг с другом эпизоды.</a:t>
            </a:r>
          </a:p>
        </p:txBody>
      </p:sp>
    </p:spTree>
    <p:extLst>
      <p:ext uri="{BB962C8B-B14F-4D97-AF65-F5344CB8AC3E}">
        <p14:creationId xmlns:p14="http://schemas.microsoft.com/office/powerpoint/2010/main" val="29166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5 декабря 2002 года был арестован некто </a:t>
            </a:r>
            <a:r>
              <a:rPr lang="ru-RU" dirty="0" err="1"/>
              <a:t>Муклас</a:t>
            </a:r>
            <a:r>
              <a:rPr lang="ru-RU" dirty="0"/>
              <a:t> - один из руководителей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". По утверждению полиции, </a:t>
            </a:r>
            <a:r>
              <a:rPr lang="ru-RU" dirty="0" err="1"/>
              <a:t>Муклас</a:t>
            </a:r>
            <a:r>
              <a:rPr lang="ru-RU" dirty="0"/>
              <a:t> </a:t>
            </a:r>
            <a:r>
              <a:rPr lang="ru-RU" u="sng" dirty="0">
                <a:hlinkClick r:id="rId2"/>
              </a:rPr>
              <a:t>являлся координатором</a:t>
            </a:r>
            <a:r>
              <a:rPr lang="ru-RU" dirty="0"/>
              <a:t> деятельности террористов в Юго-Восточной Азии и находился в розыске в Индонезии, Малайзии и Сингапуре. Вместе с </a:t>
            </a:r>
            <a:r>
              <a:rPr lang="ru-RU" dirty="0" err="1"/>
              <a:t>Мукласом</a:t>
            </a:r>
            <a:r>
              <a:rPr lang="ru-RU" dirty="0"/>
              <a:t> в городе </a:t>
            </a:r>
            <a:r>
              <a:rPr lang="ru-RU" dirty="0" err="1"/>
              <a:t>Клатен</a:t>
            </a:r>
            <a:r>
              <a:rPr lang="ru-RU" dirty="0"/>
              <a:t> на Центральной Яве были задержаны еще восемь человек, обвиненных в причастности к октябрьским взрывам.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7 августа 2003 года суд в индонезийском городе </a:t>
            </a:r>
            <a:r>
              <a:rPr lang="ru-RU" dirty="0" err="1"/>
              <a:t>Денпасар</a:t>
            </a:r>
            <a:r>
              <a:rPr lang="ru-RU" dirty="0"/>
              <a:t> </a:t>
            </a:r>
            <a:r>
              <a:rPr lang="ru-RU" u="sng" dirty="0">
                <a:hlinkClick r:id="rId3"/>
              </a:rPr>
              <a:t>вынес смертный приговор </a:t>
            </a:r>
            <a:r>
              <a:rPr lang="ru-RU" u="sng" dirty="0" err="1">
                <a:hlinkClick r:id="rId3"/>
              </a:rPr>
              <a:t>Амрози</a:t>
            </a:r>
            <a:r>
              <a:rPr lang="ru-RU" dirty="0"/>
              <a:t>, признанному виновным по всем пунктам обвинения, согласно которому он принимал активное участие в планировании и организации преступления, в частности, в обеспечении террористов транспортом и взрывчатыми веществами.</a:t>
            </a:r>
          </a:p>
          <a:p>
            <a:r>
              <a:rPr lang="ru-RU" dirty="0"/>
              <a:t>10 сентября 2003 года был </a:t>
            </a:r>
            <a:r>
              <a:rPr lang="ru-RU" u="sng" dirty="0">
                <a:hlinkClick r:id="rId4"/>
              </a:rPr>
              <a:t>вынесен смертный приговор Абдул </a:t>
            </a:r>
            <a:r>
              <a:rPr lang="ru-RU" u="sng" dirty="0" err="1">
                <a:hlinkClick r:id="rId4"/>
              </a:rPr>
              <a:t>Азизу</a:t>
            </a:r>
            <a:r>
              <a:rPr lang="ru-RU" dirty="0"/>
              <a:t>, более известному под именем Имам </a:t>
            </a:r>
            <a:r>
              <a:rPr lang="ru-RU" dirty="0" err="1"/>
              <a:t>Самудра</a:t>
            </a:r>
            <a:r>
              <a:rPr lang="ru-RU" dirty="0"/>
              <a:t> - главному разработчику и исполнителю терактов. </a:t>
            </a:r>
            <a:r>
              <a:rPr lang="ru-RU" dirty="0" err="1"/>
              <a:t>Самудра</a:t>
            </a:r>
            <a:r>
              <a:rPr lang="ru-RU" dirty="0"/>
              <a:t> был признан виновным по всем пунктам обвинения - этот высокопоставленный функционер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 осуществлял общее руководство и координировал действия сообщников. В то же время суд возложил на него ответственность за деятельность одной из террористических групп на Западной Яве.</a:t>
            </a:r>
          </a:p>
          <a:p>
            <a:r>
              <a:rPr lang="ru-RU" dirty="0"/>
              <a:t>Эта группа, члены которой были арестованы вместе с </a:t>
            </a:r>
            <a:r>
              <a:rPr lang="ru-RU" dirty="0" err="1"/>
              <a:t>Самудрой</a:t>
            </a:r>
            <a:r>
              <a:rPr lang="ru-RU" dirty="0"/>
              <a:t> и уже осуждены на разные сроки тюремного заключения, весной 2002 года совершила ограбление ювелирного магазина в городе </a:t>
            </a:r>
            <a:r>
              <a:rPr lang="ru-RU" dirty="0" err="1"/>
              <a:t>Серанг</a:t>
            </a:r>
            <a:r>
              <a:rPr lang="ru-RU" dirty="0"/>
              <a:t>. Выручка от налета была использована для финансирования </a:t>
            </a:r>
            <a:r>
              <a:rPr lang="ru-RU" dirty="0" err="1"/>
              <a:t>балийского</a:t>
            </a:r>
            <a:r>
              <a:rPr lang="ru-RU" dirty="0"/>
              <a:t> теракта.</a:t>
            </a:r>
          </a:p>
          <a:p>
            <a:r>
              <a:rPr lang="ru-RU" dirty="0"/>
              <a:t>2 октября 2003 года </a:t>
            </a:r>
            <a:r>
              <a:rPr lang="ru-RU" u="sng" dirty="0">
                <a:hlinkClick r:id="rId5"/>
              </a:rPr>
              <a:t>к смерти был приговорен Али </a:t>
            </a:r>
            <a:r>
              <a:rPr lang="ru-RU" u="sng" dirty="0" err="1">
                <a:hlinkClick r:id="rId5"/>
              </a:rPr>
              <a:t>Гуфрон</a:t>
            </a:r>
            <a:r>
              <a:rPr lang="ru-RU" dirty="0"/>
              <a:t>, более известный под именем </a:t>
            </a:r>
            <a:r>
              <a:rPr lang="ru-RU" dirty="0" err="1"/>
              <a:t>Муклас</a:t>
            </a:r>
            <a:r>
              <a:rPr lang="ru-RU" dirty="0"/>
              <a:t> - главный организатор взрывов на Бали. Он был признан виновным в организации и ведении террористической деятельности. Согласно предъявленному ему обвинению, </a:t>
            </a:r>
            <a:r>
              <a:rPr lang="ru-RU" dirty="0" err="1"/>
              <a:t>Муклас</a:t>
            </a:r>
            <a:r>
              <a:rPr lang="ru-RU" dirty="0"/>
              <a:t> играл важную роль в планировании и координации действий участников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".</a:t>
            </a:r>
          </a:p>
          <a:p>
            <a:r>
              <a:rPr lang="ru-RU" dirty="0"/>
              <a:t>В ноябре 2008 года власти Индонезии официально подтвердили казнь трех исламистских террористов. Имам </a:t>
            </a:r>
            <a:r>
              <a:rPr lang="ru-RU" dirty="0" err="1"/>
              <a:t>Самудра</a:t>
            </a:r>
            <a:r>
              <a:rPr lang="ru-RU" dirty="0"/>
              <a:t>, </a:t>
            </a:r>
            <a:r>
              <a:rPr lang="ru-RU" dirty="0" err="1"/>
              <a:t>Амрози</a:t>
            </a:r>
            <a:r>
              <a:rPr lang="ru-RU" dirty="0"/>
              <a:t> </a:t>
            </a:r>
            <a:r>
              <a:rPr lang="ru-RU" dirty="0" err="1"/>
              <a:t>Нурхашим</a:t>
            </a:r>
            <a:r>
              <a:rPr lang="ru-RU" dirty="0"/>
              <a:t> и </a:t>
            </a:r>
            <a:r>
              <a:rPr lang="ru-RU" dirty="0" err="1"/>
              <a:t>Муклас</a:t>
            </a:r>
            <a:r>
              <a:rPr lang="ru-RU" dirty="0"/>
              <a:t> были расстреляны на острове </a:t>
            </a:r>
            <a:r>
              <a:rPr lang="ru-RU" dirty="0" err="1"/>
              <a:t>Нусакамбанган</a:t>
            </a:r>
            <a:r>
              <a:rPr lang="ru-RU" dirty="0"/>
              <a:t>, на котором расположена тюрьма, где террористы содержались до приведения приговора в исполнение. Еще четверо боевиков были осуждены на пожизненное тюремное заключение, а остальные получили от трех до 16 лет тюрьмы.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0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 один из экстремистов не раскаялся в содеянном.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27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Всего с 2002 года полиция Индонезии </a:t>
            </a:r>
            <a:r>
              <a:rPr lang="ru-RU" u="sng" dirty="0">
                <a:hlinkClick r:id="rId2"/>
              </a:rPr>
              <a:t>арестовала более 400 человек</a:t>
            </a:r>
            <a:r>
              <a:rPr lang="ru-RU" dirty="0"/>
              <a:t>, имеющих отношение к деятельности группировки "</a:t>
            </a:r>
            <a:r>
              <a:rPr lang="ru-RU" dirty="0" err="1"/>
              <a:t>Джемаа</a:t>
            </a:r>
            <a:r>
              <a:rPr lang="ru-RU" dirty="0"/>
              <a:t> </a:t>
            </a:r>
            <a:r>
              <a:rPr lang="ru-RU" dirty="0" err="1"/>
              <a:t>Исламия</a:t>
            </a:r>
            <a:r>
              <a:rPr lang="ru-RU" dirty="0"/>
              <a:t>".</a:t>
            </a:r>
          </a:p>
          <a:p>
            <a:r>
              <a:rPr lang="ru-RU" dirty="0"/>
              <a:t>21 июня 2012 года суд Джакарты </a:t>
            </a:r>
            <a:r>
              <a:rPr lang="ru-RU" u="sng" dirty="0">
                <a:hlinkClick r:id="rId3"/>
              </a:rPr>
              <a:t>приговорил к 20 годам тюрьмы </a:t>
            </a:r>
            <a:r>
              <a:rPr lang="ru-RU" u="sng" dirty="0" err="1">
                <a:hlinkClick r:id="rId3"/>
              </a:rPr>
              <a:t>Умара</a:t>
            </a:r>
            <a:r>
              <a:rPr lang="ru-RU" u="sng" dirty="0">
                <a:hlinkClick r:id="rId3"/>
              </a:rPr>
              <a:t> </a:t>
            </a:r>
            <a:r>
              <a:rPr lang="ru-RU" u="sng" dirty="0" err="1">
                <a:hlinkClick r:id="rId3"/>
              </a:rPr>
              <a:t>Патека</a:t>
            </a:r>
            <a:r>
              <a:rPr lang="ru-RU" dirty="0"/>
              <a:t> - еще одного из главных фигурантов "</a:t>
            </a:r>
            <a:r>
              <a:rPr lang="ru-RU" dirty="0" err="1"/>
              <a:t>балийского</a:t>
            </a:r>
            <a:r>
              <a:rPr lang="ru-RU" dirty="0"/>
              <a:t> дела". По индонезийским законам </a:t>
            </a:r>
            <a:r>
              <a:rPr lang="ru-RU" dirty="0" err="1"/>
              <a:t>Патеку</a:t>
            </a:r>
            <a:r>
              <a:rPr lang="ru-RU" dirty="0"/>
              <a:t> грозил расстрел, однако прокуратура рекомендовала назначить ему наказание в виде пожизненного лишения свободы в связи с тем, что он сотрудничал со следствием.</a:t>
            </a:r>
          </a:p>
          <a:p>
            <a:r>
              <a:rPr lang="ru-RU" dirty="0" err="1"/>
              <a:t>Умар</a:t>
            </a:r>
            <a:r>
              <a:rPr lang="ru-RU" dirty="0"/>
              <a:t> </a:t>
            </a:r>
            <a:r>
              <a:rPr lang="ru-RU" dirty="0" err="1"/>
              <a:t>Патека</a:t>
            </a:r>
            <a:r>
              <a:rPr lang="ru-RU" dirty="0"/>
              <a:t> обвинялся в изготовлении взрывчатых веществ, которые были использованы для осуществления октябрьских терактов 2002 года. Он скрывался от правосудия девять лет, но был задержан в январе 2011 года на территории Пакистана.</a:t>
            </a:r>
          </a:p>
          <a:p>
            <a:r>
              <a:rPr lang="ru-RU" dirty="0"/>
              <a:t>10 октября 2012 года полиция Индонезии была </a:t>
            </a:r>
            <a:r>
              <a:rPr lang="ru-RU" u="sng" dirty="0">
                <a:hlinkClick r:id="rId4"/>
              </a:rPr>
              <a:t>приведена в состояние максимальной готовности</a:t>
            </a:r>
            <a:r>
              <a:rPr lang="ru-RU" dirty="0"/>
              <a:t> в связи с наивысшей угрозой терактов накануне отмечаемой 12 октября десятой годовщины трагедии на Бали и приуроченной к этой дате многотысячной торжественной траурной службы в парке "</a:t>
            </a:r>
            <a:r>
              <a:rPr lang="ru-RU" dirty="0" err="1"/>
              <a:t>Гаруда</a:t>
            </a:r>
            <a:r>
              <a:rPr lang="ru-RU" dirty="0"/>
              <a:t> Вишну </a:t>
            </a:r>
            <a:r>
              <a:rPr lang="ru-RU" dirty="0" err="1"/>
              <a:t>Кенчана</a:t>
            </a:r>
            <a:r>
              <a:rPr lang="ru-RU" dirty="0"/>
              <a:t>" на юге провинции. Повышенные меры безопасности были приняты во всех точках въезда на остров: аэропортах и морских портах, включая традиционные (используемые легкими судами) гавани.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21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71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511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Теракты на Бали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Теракты на Бали</dc:title>
  <dc:creator>anton</dc:creator>
  <cp:lastModifiedBy>anton</cp:lastModifiedBy>
  <cp:revision>1</cp:revision>
  <dcterms:created xsi:type="dcterms:W3CDTF">2020-11-12T09:10:37Z</dcterms:created>
  <dcterms:modified xsi:type="dcterms:W3CDTF">2020-11-12T09:16:35Z</dcterms:modified>
</cp:coreProperties>
</file>