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96" r:id="rId3"/>
    <p:sldId id="292" r:id="rId4"/>
    <p:sldId id="293" r:id="rId5"/>
    <p:sldId id="294" r:id="rId6"/>
    <p:sldId id="295" r:id="rId7"/>
    <p:sldId id="297" r:id="rId8"/>
    <p:sldId id="28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527" autoAdjust="0"/>
  </p:normalViewPr>
  <p:slideViewPr>
    <p:cSldViewPr snapToGrid="0">
      <p:cViewPr varScale="1">
        <p:scale>
          <a:sx n="93" d="100"/>
          <a:sy n="93" d="100"/>
        </p:scale>
        <p:origin x="1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01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56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2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0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1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B85EE-2584-4DED-8AA4-650BB5437E9F}"/>
              </a:ext>
            </a:extLst>
          </p:cNvPr>
          <p:cNvSpPr txBox="1"/>
          <p:nvPr/>
        </p:nvSpPr>
        <p:spPr>
          <a:xfrm>
            <a:off x="4562512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A33363-BBA0-4C80-BB4F-F5D32DB0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45" y="1050329"/>
            <a:ext cx="4482719" cy="244925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58B86B7-F7FC-490D-B2AC-D340747E4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49" y="2919964"/>
            <a:ext cx="5656478" cy="304270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4BDBFDF-6626-4ABB-91E4-1B0CD1140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308" y="1516981"/>
            <a:ext cx="5702495" cy="10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WE ARE PROUD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13033F-0911-46B7-B712-D9BA10474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77" y="1007253"/>
            <a:ext cx="4605853" cy="347894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62575A1-8685-4DD3-B0A7-8C6A7785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005" y="2674467"/>
            <a:ext cx="4898295" cy="9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118</Words>
  <Application>Microsoft Office PowerPoint</Application>
  <PresentationFormat>Breedbeeld</PresentationFormat>
  <Paragraphs>50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Van Mulders Bert</cp:lastModifiedBy>
  <cp:revision>107</cp:revision>
  <dcterms:created xsi:type="dcterms:W3CDTF">2018-05-05T12:29:07Z</dcterms:created>
  <dcterms:modified xsi:type="dcterms:W3CDTF">2018-06-20T07:37:45Z</dcterms:modified>
</cp:coreProperties>
</file>