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8" r:id="rId2"/>
    <p:sldId id="287" r:id="rId3"/>
    <p:sldId id="292" r:id="rId4"/>
    <p:sldId id="289" r:id="rId5"/>
    <p:sldId id="290" r:id="rId6"/>
    <p:sldId id="29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527" autoAdjust="0"/>
  </p:normalViewPr>
  <p:slideViewPr>
    <p:cSldViewPr snapToGrid="0">
      <p:cViewPr varScale="1">
        <p:scale>
          <a:sx n="80" d="100"/>
          <a:sy n="80" d="100"/>
        </p:scale>
        <p:origin x="67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64B3D-2DCF-44D9-ACF8-A52044C43C51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0CC16-5F5B-4BEB-BB12-48327C013F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82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27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507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050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469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065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394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0449D-CC5D-424F-95C7-04DDCD4D4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12DCD7-0631-443F-A668-3C1BE88B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782D9B-92FD-4321-B0F4-DFAF1DF4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D93A05-D7A9-4007-86ED-2E567AFB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6C26B1-8CC6-422A-8C2A-60F44985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01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D6C1A-7DDD-41DE-8D34-93C82EE8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B4DF5B-50CA-4F4F-8F41-C740DCCE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0EB3D1-3AFE-48C2-9470-68FFEB66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23B751-2E80-46B8-A771-4EE9CC36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8B4F05-0C9A-4B75-8047-6219827D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261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434484-3980-4384-AE88-78B76F077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FD0214-FB11-47BD-A252-AF963FFE4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D3AA34-FE08-4B73-8B52-EFFC7A19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62742-8631-455A-BD85-DD83ADCB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0395F-AF97-4D37-AC7A-0A0B8AC7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704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6D303-591E-47AC-A7DB-8CCC2F07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034CBA-07EC-4F43-B145-8429EB5B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AA77F1-A7F1-46A6-A76F-AE85F24B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192091-0BA1-4C35-A75E-9327F688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12C116-69CD-4DBC-BB79-3B1DB04B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46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AF472-8996-4362-B010-26A85A46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FB2DFA-365A-4B5E-A00B-C0237FC3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EB62B7-9664-4F86-B9E0-F5557CC2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7DB4FC-AB80-4101-918E-FF7E2A86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193C78-AAE5-4422-B27C-29172686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5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84A97-A38D-4C0A-849E-476A20BC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5F2A0F-8661-45AC-9C2F-669D08E59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1C6504F-A165-40D9-A26C-161F13A0D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ADF315-E521-4A38-BA4F-6A61357D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4C8ECF-0616-4142-A093-B4199947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DCB63B6-3AF8-4EEC-98A9-1970F169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61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BB0D4-84DC-4AD8-8E87-11A01E51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F365E4-BB79-4A71-82AF-CEA6083E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F4F9554-05ED-4629-AEE1-428AC468B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9EEC39-81B9-4D88-AB08-F0CB97574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1E429E1-8CB7-4A9D-A5A4-67925470E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74EE31D-5A26-4BC3-BDFE-80FA5A27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01CC746-F5CF-419D-971D-ADEE3383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F17C40-4672-4D4B-B986-E111617E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94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1361A-36B8-40DA-BF28-CACA0EA8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2B8A856-5824-4C7A-A0E2-6A25D528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BF56CBD-64FE-48FE-81F2-5BA9D9BA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5787FBB-027F-46D6-9142-C449C8D1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B732B23-8D32-406D-BB94-7368740F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B5048C6-1F77-4805-BF17-BF762DCE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1FEE26-0F29-4996-A2F1-A47C527F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862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19160-D2BA-4413-AC30-07D8FBC5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052359-6B51-493A-B556-B1340F3C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6381C3-28F7-4CC6-951E-1A7F12149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EDF192-EB67-4E1D-AEC4-46DEE6BD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B89B160-4EF1-4A8F-86BA-12FD24D2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E9D544-0975-4C75-8316-14F8C6A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09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EDF3B-56C6-4359-81AD-565C633D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2B64A0-A853-4DB6-B6AF-6595CBC79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A34216A-DC59-48CD-8D74-B4E41156D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E98B2F-75A5-4438-BDA4-6A28B391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AC4BD6-F298-4ECB-AD55-AA07E15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C2DDBA-944F-4ED7-AA64-038D94B9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83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A641C6D-B433-4432-82D7-356B19E4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EC25A5-6E72-4DD6-992F-DB6DB3D2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45B3DA-B920-44FF-A3AC-B0204668F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D65227-5992-4D57-988D-35F7DF3D7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0C2962-1460-470E-847E-368CE7DCA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8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pic>
        <p:nvPicPr>
          <p:cNvPr id="11" name="Picture 2" descr="Afbeeldingsresultaat voor three bees logo">
            <a:extLst>
              <a:ext uri="{FF2B5EF4-FFF2-40B4-BE49-F238E27FC236}">
                <a16:creationId xmlns:a16="http://schemas.microsoft.com/office/drawing/2014/main" id="{B4615D5B-B048-4326-9746-3C92C77B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0" y="1471569"/>
            <a:ext cx="7400498" cy="3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E15D8-FD0E-47BC-9F50-F7A05823D2F6}"/>
              </a:ext>
            </a:extLst>
          </p:cNvPr>
          <p:cNvSpPr txBox="1"/>
          <p:nvPr/>
        </p:nvSpPr>
        <p:spPr>
          <a:xfrm>
            <a:off x="5539903" y="1102237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Bert V. M.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C2640-DA62-4A6D-912F-F1193C9C3591}"/>
              </a:ext>
            </a:extLst>
          </p:cNvPr>
          <p:cNvSpPr txBox="1"/>
          <p:nvPr/>
        </p:nvSpPr>
        <p:spPr>
          <a:xfrm>
            <a:off x="3454479" y="2338755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Bram V.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4CC40-6C8D-4723-AD6F-B6027ABC7F78}"/>
              </a:ext>
            </a:extLst>
          </p:cNvPr>
          <p:cNvSpPr txBox="1"/>
          <p:nvPr/>
        </p:nvSpPr>
        <p:spPr>
          <a:xfrm>
            <a:off x="7838493" y="2338755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Brend L.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34FA0-392C-49BB-8A87-B2D7240B4C61}"/>
              </a:ext>
            </a:extLst>
          </p:cNvPr>
          <p:cNvSpPr txBox="1"/>
          <p:nvPr/>
        </p:nvSpPr>
        <p:spPr>
          <a:xfrm>
            <a:off x="5567122" y="4739054"/>
            <a:ext cx="10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Mattijs S.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C945F-D1C0-4055-B21D-161290ADE164}"/>
              </a:ext>
            </a:extLst>
          </p:cNvPr>
          <p:cNvSpPr txBox="1"/>
          <p:nvPr/>
        </p:nvSpPr>
        <p:spPr>
          <a:xfrm>
            <a:off x="4560894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HOWESTSTONE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5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1" y="6313336"/>
            <a:ext cx="34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BRAM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B9ACF8-FA5F-4CB8-B5C4-3033EB63C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23987"/>
            <a:ext cx="7772400" cy="4010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470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2072D6-09F2-45ED-92AF-B89E291B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09" y="994343"/>
            <a:ext cx="4052204" cy="850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B7528B-C467-46FD-B75B-770BCD90F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570" y="997020"/>
            <a:ext cx="3851672" cy="841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72A7A8-D2E1-47C1-B4E3-500956E6D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583" y="2019847"/>
            <a:ext cx="2989585" cy="747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18925E-E017-4BA6-A94E-9957B2889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710" y="2019847"/>
            <a:ext cx="1568579" cy="7431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34A935-B1C1-427A-B969-3D60F0013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831" y="2019847"/>
            <a:ext cx="3654832" cy="743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9DE93A-3747-4E6B-86B4-FE408764C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583" y="2960536"/>
            <a:ext cx="3851797" cy="841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277A5F-1A1D-43CE-926F-EE62E06C44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6766" y="2969178"/>
            <a:ext cx="3706302" cy="8372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26AE7E-03E3-40DF-A43C-E590C0832C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583" y="4004176"/>
            <a:ext cx="3612844" cy="841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6B08C3-576B-4650-B8C2-2003849964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583" y="5047816"/>
            <a:ext cx="10116020" cy="83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2FD92A-99E3-404C-BC66-6396957F12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1583" y="990876"/>
            <a:ext cx="1878494" cy="853637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moment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BRAM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ABB578D-5D3E-4D30-B5C8-AE250F2F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09" y="994343"/>
            <a:ext cx="4052204" cy="8501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9F3361-8260-4D66-898E-36FCCC905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095" y="997020"/>
            <a:ext cx="3851672" cy="8413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90B8FB-696D-4440-A63A-634DC3D9B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108" y="2019847"/>
            <a:ext cx="2989585" cy="7473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98FF69-BBD6-43B7-BEE2-3C555A813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235" y="2019847"/>
            <a:ext cx="1568579" cy="7431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9E6CB2-9156-47EA-9DC2-27E990F4B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4356" y="2019847"/>
            <a:ext cx="3654832" cy="7431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838A76-A352-486C-B1C3-D0B78961B3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108" y="2960536"/>
            <a:ext cx="3851797" cy="841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E88045-46D4-496D-B020-C80798F168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291" y="2969178"/>
            <a:ext cx="3706302" cy="8372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54B8676-911D-4901-8A26-94BCA040AB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1108" y="4004176"/>
            <a:ext cx="3612844" cy="841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521616-BF8B-455A-9D85-91482AF94E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1108" y="5047816"/>
            <a:ext cx="10116020" cy="8372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FDF377E-2FA2-40E7-B1BD-FEADC3466E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1108" y="990876"/>
            <a:ext cx="1878494" cy="8536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44013F-63DB-4DD3-A7E2-B5102EF65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7481" y="1937628"/>
            <a:ext cx="6306597" cy="29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139 L 0.33919 0.29468 " pathEditMode="fixed" rAng="0" ptsTypes="AA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53" y="1465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19 0.29468 L 1.45833E-6 0.00139 " pathEditMode="fixed" rAng="0" ptsTypes="AA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-1467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3330" y="3333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07956 0.29306 " pathEditMode="fixed" rAng="0" ptsTypes="AA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1465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4 0.29444 L -2.70833E-6 -4.44444E-6 " pathEditMode="fixed" rAng="0" ptsTypes="AA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-1465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2638 0.29468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1465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8 0.29468 L -3.33333E-6 -2.96296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1467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29362 0.15255 " pathEditMode="fixed" rAng="0" ptsTypes="AA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35" y="7546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2 0.15255 L -1.45833E-6 -2.59259E-6 " pathEditMode="fixed" rAng="0" ptsTypes="AA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48" y="-7569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0888 0.15278 " pathEditMode="fixed" rAng="0" ptsTypes="AA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763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0.15278 L 8.33333E-7 -1.11111E-6 " pathEditMode="fixed" rAng="0" ptsTypes="AA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-7569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1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-0.14323 0.15278 " pathEditMode="fixed" rAng="0" ptsTypes="AA">
                                      <p:cBhvr>
                                        <p:cTn id="1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7569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6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23 0.15278 L -4.16667E-7 -1.11111E-6 " pathEditMode="fixed" rAng="0" ptsTypes="AA">
                                      <p:cBhvr>
                                        <p:cTn id="1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1" y="-7569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0139 L 0.2582 0.00833 " pathEditMode="fixed" rAng="0" ptsTypes="AA">
                                      <p:cBhvr>
                                        <p:cTn id="1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417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7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2 0.00833 L -1.25E-6 -0.00139 " pathEditMode="fixed" rAng="0" ptsTypes="AA">
                                      <p:cBhvr>
                                        <p:cTn id="1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-556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3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-0.06758 0.00741 " pathEditMode="fixed" rAng="0" ptsTypes="AA">
                                      <p:cBhvr>
                                        <p:cTn id="1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301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8 0.00741 L 8.87962E-17 -1.11111E-6 " pathEditMode="fixed" rAng="0" ptsTypes="AA">
                                      <p:cBhvr>
                                        <p:cTn id="1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-556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2681 -0.14375 " pathEditMode="fixed" rAng="0" ptsTypes="AA">
                                      <p:cBhvr>
                                        <p:cTn id="2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-7269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9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1 -0.14375 L -2.29167E-6 -1.11111E-6 " pathEditMode="fixed" rAng="0" ptsTypes="AA">
                                      <p:cBhvr>
                                        <p:cTn id="2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1" y="7176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5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0013 -0.2956 " pathEditMode="fixed" rAng="0" ptsTypes="AA">
                                      <p:cBhvr>
                                        <p:cTn id="2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4861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2956 L 2.59124E-17 -1.11111E-6 " pathEditMode="fixed" rAng="0" ptsTypes="AA">
                                      <p:cBhvr>
                                        <p:cTn id="2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4792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90900" y="909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2" y="6313336"/>
            <a:ext cx="332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BERT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2" y="6313336"/>
            <a:ext cx="31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BREND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3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2" y="6313336"/>
            <a:ext cx="31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MATTIJS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6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73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Van Mulders Bert</dc:creator>
  <cp:lastModifiedBy>brend lambert</cp:lastModifiedBy>
  <cp:revision>94</cp:revision>
  <dcterms:created xsi:type="dcterms:W3CDTF">2018-05-05T12:29:07Z</dcterms:created>
  <dcterms:modified xsi:type="dcterms:W3CDTF">2018-06-19T16:44:04Z</dcterms:modified>
</cp:coreProperties>
</file>