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20607-4CB4-4F9F-A041-890BBE6C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D32993-3EEA-4C62-A6D1-7138C13D8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7248D3-AB10-4B6F-B41F-DDAC501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724B01-7D3D-4852-8F63-79C494A6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34A92E-27A3-472A-B989-5B685CF7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938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FFF7-981E-4080-BFEC-E1CF78E3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4CB12D0-CFD0-4AF9-A2B6-9C5DD3703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531DAA-7D41-4D21-9D45-760865B4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2D9FC6-7078-48F4-8C40-8179B14C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F817D7-1877-423C-8F0D-80290D75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0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958E84-A916-4801-92F2-20F17CE9E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021E26-19F1-4EED-808E-8CE39C63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97D57B-2CFA-4FC5-B843-123CE44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9044D8-02DA-4F12-88F6-54DC2959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106570-8A08-4B33-A576-BFD3C0FF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0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78B5-AF67-4DFB-9325-ADF5B5A1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9B1CF3-48AC-4689-8068-CD67270C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252B40-650E-4E59-A1C4-BA3A4F8E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1B6348-0778-4C11-AC91-C31DA6F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73C27E-0170-4FEC-B13F-EFFAFBFD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16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6BC12-B836-4AE7-9EFA-951F8453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C8AD43-A764-4B6A-93E6-92A4386B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36AA9C-4448-4C8C-9E41-E23F455F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C8BE51-2DB4-4BFF-AFD9-2A275B49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D31465-17A4-4525-8B4E-03E506B9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461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E2B6F-FF12-44C4-B916-50A60FFE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B3E7B0-4702-47AC-B8A7-DFA05F1B2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461DC5-AB5D-49E0-A5F1-07806112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9E2A26-17C0-4A7F-9178-1BA6C3B0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DDD8B1-8207-4A66-A745-65D0711E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E22936-7631-4AF5-A027-DF78DCD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9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21BB5-5EAD-4EDA-BF55-8F27A916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2BAF8C-F3CB-4F8B-88AE-AB9B885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348B9A-4DDB-4D83-AC2D-0A1D7DB8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E7E97B-ACEF-46EA-B224-C95D19337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19F888-03F9-44CD-903E-C912773A8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A177BD-7AED-48AA-A9DC-3AD02BE1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365C600-B7A1-463D-B2EB-4FE56E6B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6DB49A0-964D-4065-9F5A-AE79C3E0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032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22E3A-8896-4489-B501-4F02A7EE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C74CF2-E3F6-4879-9AF2-FF09DDCA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6961EF-37C0-45CB-96A0-7B10806E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CB70AE7-26AB-463E-8D48-B3F2B60C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2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A06A91-23F3-44AC-BFD8-5737382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49CE1D-E2D0-439B-A6DF-DD84101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419CAC-933C-48E2-9619-BC0FF86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77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594C2-9D34-47A0-8D24-18B3FA53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CE675C-C023-432C-986C-4B6AD782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BC417B-B470-4A0A-9A64-143400A6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6C1C7C-1BA7-4E6C-8543-630EBFA7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D2D2D2-1CB6-4927-80C8-72B0E935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616BB2-B03C-4208-8EED-7BD7F6F6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7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EE20E-B0C9-48D3-BAF9-0112326C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44B424-52EE-4E29-900E-A3868356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DC90A9A-7467-4852-A531-E129FC30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AD053F-5FA4-478F-BBFB-8F6FD26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CCD37B-52B5-47D0-A0B4-C884FB60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CDA317-CB8A-4BDE-8DA6-A0F78601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435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C5AB6D-51C6-4589-A6C4-68710548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B89B9-F0B2-45E5-AB2C-15451C5C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59DB53-0ED6-4A5B-8471-9CB79D829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41B2-2691-465D-98BA-B3A72D5D782A}" type="datetimeFigureOut">
              <a:rPr lang="nl-BE" smtClean="0"/>
              <a:t>27/02/2019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542E99-3ADB-49B8-8FEE-257E08A42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135A41-840D-4172-869A-FAE8A902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1E5C-0ED0-4229-9AAC-E15B612006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520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al 14">
            <a:extLst>
              <a:ext uri="{FF2B5EF4-FFF2-40B4-BE49-F238E27FC236}">
                <a16:creationId xmlns:a16="http://schemas.microsoft.com/office/drawing/2014/main" id="{03DC96EF-5835-4C4F-A87C-F06CCFB89251}"/>
              </a:ext>
            </a:extLst>
          </p:cNvPr>
          <p:cNvSpPr/>
          <p:nvPr/>
        </p:nvSpPr>
        <p:spPr>
          <a:xfrm>
            <a:off x="2779285" y="2946282"/>
            <a:ext cx="2462400" cy="24665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3C72C9D-E4AE-4C8F-A70B-8722191AF903}"/>
              </a:ext>
            </a:extLst>
          </p:cNvPr>
          <p:cNvSpPr/>
          <p:nvPr/>
        </p:nvSpPr>
        <p:spPr>
          <a:xfrm>
            <a:off x="3499285" y="3661571"/>
            <a:ext cx="1022400" cy="10288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AAA4C8F0-5288-455E-B5B1-CAC931B3D97D}"/>
              </a:ext>
            </a:extLst>
          </p:cNvPr>
          <p:cNvSpPr/>
          <p:nvPr/>
        </p:nvSpPr>
        <p:spPr>
          <a:xfrm>
            <a:off x="2779285" y="1198485"/>
            <a:ext cx="2462400" cy="2463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C27446ED-49E8-4204-BB22-CE07383D49E5}"/>
              </a:ext>
            </a:extLst>
          </p:cNvPr>
          <p:cNvSpPr/>
          <p:nvPr/>
        </p:nvSpPr>
        <p:spPr>
          <a:xfrm>
            <a:off x="3499285" y="1918827"/>
            <a:ext cx="1022400" cy="1026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6D06A3B2-7D98-4B90-960D-84F3DF7789FC}"/>
              </a:ext>
            </a:extLst>
          </p:cNvPr>
          <p:cNvSpPr/>
          <p:nvPr/>
        </p:nvSpPr>
        <p:spPr>
          <a:xfrm>
            <a:off x="370213" y="548640"/>
            <a:ext cx="3631665" cy="5110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78B879C-13E9-4582-8B67-FFC7CEAE6E4E}"/>
              </a:ext>
            </a:extLst>
          </p:cNvPr>
          <p:cNvSpPr/>
          <p:nvPr/>
        </p:nvSpPr>
        <p:spPr>
          <a:xfrm>
            <a:off x="2721461" y="1189063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D9202DA2-3B5D-415C-9E3F-52D2A0B9D868}"/>
              </a:ext>
            </a:extLst>
          </p:cNvPr>
          <p:cNvSpPr/>
          <p:nvPr/>
        </p:nvSpPr>
        <p:spPr>
          <a:xfrm>
            <a:off x="2721461" y="2062961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E6DAF64F-3AF1-4875-9CFC-8584893EB2D9}"/>
              </a:ext>
            </a:extLst>
          </p:cNvPr>
          <p:cNvSpPr/>
          <p:nvPr/>
        </p:nvSpPr>
        <p:spPr>
          <a:xfrm>
            <a:off x="2721461" y="294328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26EEDE08-B016-4FE5-B983-7A71505C5B20}"/>
              </a:ext>
            </a:extLst>
          </p:cNvPr>
          <p:cNvSpPr/>
          <p:nvPr/>
        </p:nvSpPr>
        <p:spPr>
          <a:xfrm>
            <a:off x="2721461" y="469236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EB9EDD9-5ABD-4B90-9DA6-7BD55364A8D5}"/>
              </a:ext>
            </a:extLst>
          </p:cNvPr>
          <p:cNvSpPr/>
          <p:nvPr/>
        </p:nvSpPr>
        <p:spPr>
          <a:xfrm>
            <a:off x="3081460" y="2943285"/>
            <a:ext cx="978242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D0E8DB5D-8EBE-4583-92BE-9C9BFDFC3711}"/>
              </a:ext>
            </a:extLst>
          </p:cNvPr>
          <p:cNvSpPr/>
          <p:nvPr/>
        </p:nvSpPr>
        <p:spPr>
          <a:xfrm>
            <a:off x="3641878" y="119805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756386B8-98AC-4B28-87C1-C90D6807E7EE}"/>
              </a:ext>
            </a:extLst>
          </p:cNvPr>
          <p:cNvSpPr/>
          <p:nvPr/>
        </p:nvSpPr>
        <p:spPr>
          <a:xfrm>
            <a:off x="3650485" y="4690867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EF3ED99E-2425-4155-BF7B-50B833A2598C}"/>
              </a:ext>
            </a:extLst>
          </p:cNvPr>
          <p:cNvSpPr/>
          <p:nvPr/>
        </p:nvSpPr>
        <p:spPr>
          <a:xfrm>
            <a:off x="3079425" y="4692365"/>
            <a:ext cx="978242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902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brend lambert</dc:creator>
  <cp:lastModifiedBy>brend lambert</cp:lastModifiedBy>
  <cp:revision>6</cp:revision>
  <dcterms:created xsi:type="dcterms:W3CDTF">2019-02-27T19:11:18Z</dcterms:created>
  <dcterms:modified xsi:type="dcterms:W3CDTF">2019-02-28T11:47:24Z</dcterms:modified>
</cp:coreProperties>
</file>