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20682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0041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7229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6755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5108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3080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8839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8019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0798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6273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627300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Helvetica Neue"/>
              <a:buNone/>
              <a:defRPr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201425" y="1844700"/>
            <a:ext cx="87321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clusterAI 2021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ciencia de datos en ingeniería industrial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UTN BA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curso I5521</a:t>
            </a:r>
            <a:endParaRPr sz="6000"/>
          </a:p>
        </p:txBody>
      </p:sp>
      <p:sp>
        <p:nvSpPr>
          <p:cNvPr id="37" name="Google Shape;37;p8"/>
          <p:cNvSpPr txBox="1"/>
          <p:nvPr/>
        </p:nvSpPr>
        <p:spPr>
          <a:xfrm>
            <a:off x="135350" y="3835075"/>
            <a:ext cx="9008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clase_09: Cuestionario de Repaso</a:t>
            </a:r>
            <a:endParaRPr sz="28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Docente: Martin Palazzo</a:t>
            </a:r>
            <a:endParaRPr sz="26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9: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55363" y="1513752"/>
            <a:ext cx="710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¿Para que se </a:t>
            </a:r>
            <a:r>
              <a:rPr lang="en-US" sz="1800" b="1" dirty="0" err="1" smtClean="0"/>
              <a:t>utiliza</a:t>
            </a:r>
            <a:r>
              <a:rPr lang="en-US" sz="1800" b="1" dirty="0" smtClean="0"/>
              <a:t> PCA (Principal Component analysis)?</a:t>
            </a:r>
            <a:endParaRPr lang="en-US" sz="1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26" y="2134731"/>
            <a:ext cx="3724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073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10: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0535" y="1617134"/>
            <a:ext cx="536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¿ </a:t>
            </a:r>
            <a:r>
              <a:rPr lang="es-ES" sz="1800" b="1" dirty="0" smtClean="0"/>
              <a:t>Cuantos </a:t>
            </a:r>
            <a:r>
              <a:rPr lang="es-ES" sz="1800" b="1" dirty="0" err="1" smtClean="0"/>
              <a:t>perceptones</a:t>
            </a:r>
            <a:r>
              <a:rPr lang="es-ES" sz="1800" b="1" dirty="0" smtClean="0"/>
              <a:t> </a:t>
            </a:r>
            <a:r>
              <a:rPr lang="es-ES" sz="1800" b="1" dirty="0"/>
              <a:t>debe tener la capa de salida de una red neuronal para un ejercicio de </a:t>
            </a:r>
            <a:r>
              <a:rPr lang="es-ES" sz="1800" b="1" dirty="0" smtClean="0"/>
              <a:t>Regresión?</a:t>
            </a:r>
            <a:endParaRPr lang="en-US" sz="1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70" y="2599994"/>
            <a:ext cx="4294079" cy="2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36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1: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0535" y="1617134"/>
            <a:ext cx="5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¿Que </a:t>
            </a:r>
            <a:r>
              <a:rPr lang="en-US" sz="1800" b="1" dirty="0" err="1" smtClean="0"/>
              <a:t>diferencia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existe</a:t>
            </a:r>
            <a:r>
              <a:rPr lang="en-US" sz="1800" b="1" dirty="0" smtClean="0"/>
              <a:t> entre </a:t>
            </a:r>
            <a:r>
              <a:rPr lang="en-US" sz="1800" b="1" dirty="0" err="1" smtClean="0"/>
              <a:t>aprendizaje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supervisado</a:t>
            </a:r>
            <a:r>
              <a:rPr lang="en-US" sz="1800" b="1" dirty="0" smtClean="0"/>
              <a:t> y no </a:t>
            </a:r>
            <a:r>
              <a:rPr lang="en-US" sz="1800" b="1" dirty="0" err="1" smtClean="0"/>
              <a:t>supervisado</a:t>
            </a:r>
            <a:r>
              <a:rPr lang="en-US" sz="1800" b="1" dirty="0" smtClean="0"/>
              <a:t>?</a:t>
            </a:r>
            <a:endParaRPr lang="en-US" sz="18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771" y="2711900"/>
            <a:ext cx="1911942" cy="2166696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2: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90793" y="2388734"/>
            <a:ext cx="5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¿</a:t>
            </a:r>
            <a:r>
              <a:rPr lang="en-US" sz="1800" b="1" dirty="0" err="1" smtClean="0"/>
              <a:t>En</a:t>
            </a:r>
            <a:r>
              <a:rPr lang="en-US" sz="1800" b="1" dirty="0" smtClean="0"/>
              <a:t> que </a:t>
            </a:r>
            <a:r>
              <a:rPr lang="en-US" sz="1800" b="1" dirty="0" err="1" smtClean="0"/>
              <a:t>tipo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ejercicio</a:t>
            </a:r>
            <a:r>
              <a:rPr lang="en-US" sz="1800" b="1" dirty="0" smtClean="0"/>
              <a:t> la variable </a:t>
            </a:r>
            <a:r>
              <a:rPr lang="en-US" sz="1800" b="1" dirty="0" err="1" smtClean="0"/>
              <a:t>objetivo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conocida</a:t>
            </a:r>
            <a:r>
              <a:rPr lang="en-US" sz="1800" b="1" dirty="0" smtClean="0"/>
              <a:t> y </a:t>
            </a:r>
            <a:r>
              <a:rPr lang="en-US" sz="1800" b="1" dirty="0" err="1" smtClean="0"/>
              <a:t>discreta</a:t>
            </a:r>
            <a:r>
              <a:rPr lang="en-US" sz="1800" b="1" dirty="0" smtClean="0"/>
              <a:t>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972700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3: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90793" y="1043559"/>
            <a:ext cx="536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Un banco buscar detectar </a:t>
            </a:r>
            <a:r>
              <a:rPr lang="es-ES" sz="1800" b="1" dirty="0" smtClean="0"/>
              <a:t>transacciones </a:t>
            </a:r>
            <a:r>
              <a:rPr lang="es-ES" sz="1800" b="1" dirty="0"/>
              <a:t>fraudulentas (1 </a:t>
            </a:r>
            <a:r>
              <a:rPr lang="es-ES" sz="1800" b="1" dirty="0" err="1"/>
              <a:t>fraudulente</a:t>
            </a:r>
            <a:r>
              <a:rPr lang="es-ES" sz="1800" b="1" dirty="0"/>
              <a:t>/1 </a:t>
            </a:r>
            <a:r>
              <a:rPr lang="es-ES" sz="1800" b="1" dirty="0" err="1"/>
              <a:t>millon</a:t>
            </a:r>
            <a:r>
              <a:rPr lang="es-ES" sz="1800" b="1" dirty="0"/>
              <a:t> </a:t>
            </a:r>
            <a:r>
              <a:rPr lang="es-ES" sz="1800" b="1" dirty="0" smtClean="0"/>
              <a:t>transacciones)¿</a:t>
            </a:r>
            <a:r>
              <a:rPr lang="es-ES" sz="1800" b="1" dirty="0"/>
              <a:t>Que métrica le recomendarías optimizar?</a:t>
            </a:r>
            <a:endParaRPr lang="en-US" sz="1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71" y="2406454"/>
            <a:ext cx="2966877" cy="25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08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4: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0535" y="1617134"/>
            <a:ext cx="5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¿Como </a:t>
            </a:r>
            <a:r>
              <a:rPr lang="es-ES" sz="1800" b="1" dirty="0" err="1"/>
              <a:t>solucionarias</a:t>
            </a:r>
            <a:r>
              <a:rPr lang="es-ES" sz="1800" b="1" dirty="0"/>
              <a:t> un problema de </a:t>
            </a:r>
            <a:r>
              <a:rPr lang="es-ES" sz="1800" b="1" dirty="0" err="1"/>
              <a:t>Underfitting</a:t>
            </a:r>
            <a:r>
              <a:rPr lang="es-ES" sz="1800" b="1" dirty="0"/>
              <a:t>?</a:t>
            </a:r>
            <a:endParaRPr lang="en-US" sz="18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936211" y="2502976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2: </a:t>
            </a:r>
            <a:r>
              <a:rPr lang="en-US" dirty="0" err="1" smtClean="0"/>
              <a:t>Agregando</a:t>
            </a:r>
            <a:r>
              <a:rPr lang="en-US" dirty="0" smtClean="0"/>
              <a:t> variables </a:t>
            </a:r>
            <a:r>
              <a:rPr lang="en-US" dirty="0" err="1" smtClean="0"/>
              <a:t>significativas</a:t>
            </a:r>
            <a:r>
              <a:rPr lang="en-US" dirty="0" smtClean="0"/>
              <a:t> al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936211" y="3865179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4: Tuneando los </a:t>
            </a:r>
            <a:r>
              <a:rPr lang="es-ES" dirty="0" err="1" smtClean="0"/>
              <a:t>hiperparámetros</a:t>
            </a:r>
            <a:r>
              <a:rPr lang="es-ES" dirty="0" smtClean="0"/>
              <a:t> y probar </a:t>
            </a:r>
            <a:r>
              <a:rPr lang="es-ES" dirty="0"/>
              <a:t>modelos mas </a:t>
            </a:r>
            <a:r>
              <a:rPr lang="es-ES" dirty="0" smtClean="0"/>
              <a:t>complejos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818470" y="3865179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3: </a:t>
            </a:r>
            <a:r>
              <a:rPr lang="en-US" dirty="0" err="1" smtClean="0"/>
              <a:t>Duplicar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818470" y="2502976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 </a:t>
            </a:r>
            <a:r>
              <a:rPr lang="en-US" dirty="0" err="1" smtClean="0"/>
              <a:t>Eliminando</a:t>
            </a:r>
            <a:r>
              <a:rPr lang="en-US" dirty="0" smtClean="0"/>
              <a:t> </a:t>
            </a:r>
            <a:r>
              <a:rPr lang="en-US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044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5: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0535" y="1617134"/>
            <a:ext cx="5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¿Cual de estas son </a:t>
            </a:r>
            <a:r>
              <a:rPr lang="es-ES" sz="1800" b="1" dirty="0" smtClean="0"/>
              <a:t>características </a:t>
            </a:r>
            <a:r>
              <a:rPr lang="es-ES" sz="1800" b="1" dirty="0"/>
              <a:t>del sobreajuste?</a:t>
            </a:r>
            <a:endParaRPr lang="en-US" sz="18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1818470" y="2502976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 Baja </a:t>
            </a:r>
            <a:r>
              <a:rPr lang="en-US" dirty="0" err="1" smtClean="0"/>
              <a:t>complejidad</a:t>
            </a:r>
            <a:r>
              <a:rPr lang="en-US" dirty="0" smtClean="0"/>
              <a:t>, </a:t>
            </a:r>
            <a:r>
              <a:rPr lang="en-US" dirty="0" err="1" smtClean="0"/>
              <a:t>baja</a:t>
            </a:r>
            <a:r>
              <a:rPr lang="en-US" dirty="0" smtClean="0"/>
              <a:t> </a:t>
            </a:r>
            <a:r>
              <a:rPr lang="en-US" dirty="0" err="1" smtClean="0"/>
              <a:t>varianza</a:t>
            </a:r>
            <a:r>
              <a:rPr lang="en-US" dirty="0" smtClean="0"/>
              <a:t> y alto </a:t>
            </a:r>
            <a:r>
              <a:rPr lang="en-US" dirty="0" err="1" smtClean="0"/>
              <a:t>sesgo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5295255" y="2502976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2: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complejo</a:t>
            </a:r>
            <a:r>
              <a:rPr lang="en-US" dirty="0" smtClean="0"/>
              <a:t>,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/>
              <a:t>varianza</a:t>
            </a:r>
            <a:r>
              <a:rPr lang="en-US" dirty="0"/>
              <a:t> y alto </a:t>
            </a:r>
            <a:r>
              <a:rPr lang="en-US" dirty="0" err="1"/>
              <a:t>sesgo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818470" y="3865179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3: </a:t>
            </a:r>
            <a:r>
              <a:rPr lang="en-US" dirty="0" err="1"/>
              <a:t>M</a:t>
            </a:r>
            <a:r>
              <a:rPr lang="en-US" dirty="0" err="1" smtClean="0"/>
              <a:t>odelo</a:t>
            </a:r>
            <a:r>
              <a:rPr lang="en-US" dirty="0" smtClean="0"/>
              <a:t> </a:t>
            </a:r>
            <a:r>
              <a:rPr lang="en-US" dirty="0" err="1" smtClean="0"/>
              <a:t>complejo</a:t>
            </a:r>
            <a:r>
              <a:rPr lang="en-US" dirty="0" smtClean="0"/>
              <a:t>, </a:t>
            </a:r>
            <a:r>
              <a:rPr lang="en-US" dirty="0" err="1"/>
              <a:t>baja</a:t>
            </a:r>
            <a:r>
              <a:rPr lang="en-US" dirty="0"/>
              <a:t> </a:t>
            </a:r>
            <a:r>
              <a:rPr lang="en-US" dirty="0" err="1"/>
              <a:t>varianza</a:t>
            </a:r>
            <a:r>
              <a:rPr lang="en-US" dirty="0"/>
              <a:t> y alto </a:t>
            </a:r>
            <a:r>
              <a:rPr lang="en-US" dirty="0" err="1"/>
              <a:t>sesgo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5295255" y="3865179"/>
            <a:ext cx="2027694" cy="112269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4: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/>
              <a:t>complejo</a:t>
            </a:r>
            <a:r>
              <a:rPr lang="en-US" dirty="0" smtClean="0"/>
              <a:t>,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/>
              <a:t>varianza</a:t>
            </a:r>
            <a:r>
              <a:rPr lang="en-US" dirty="0"/>
              <a:t> y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/>
              <a:t>sesgo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382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90793" y="1330415"/>
            <a:ext cx="536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En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pocas</a:t>
            </a:r>
            <a:r>
              <a:rPr lang="en-US" sz="1800" b="1" dirty="0" smtClean="0"/>
              <a:t> palabras ¿Como </a:t>
            </a:r>
            <a:r>
              <a:rPr lang="en-US" sz="1800" b="1" dirty="0" err="1" smtClean="0"/>
              <a:t>funciona</a:t>
            </a:r>
            <a:r>
              <a:rPr lang="en-US" sz="1800" b="1" dirty="0" smtClean="0"/>
              <a:t> KNN?</a:t>
            </a:r>
            <a:endParaRPr lang="en-US" sz="1800" b="1" dirty="0"/>
          </a:p>
        </p:txBody>
      </p:sp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6: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62" y="1870228"/>
            <a:ext cx="3153179" cy="27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534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7: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0535" y="1617134"/>
            <a:ext cx="5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¿ Que métrica representa la siguiente imagen</a:t>
            </a:r>
            <a:r>
              <a:rPr lang="es-ES" sz="1800" b="1" dirty="0" smtClean="0"/>
              <a:t>?</a:t>
            </a:r>
          </a:p>
          <a:p>
            <a:pPr algn="ctr"/>
            <a:r>
              <a:rPr lang="es-ES" sz="1800" b="1" dirty="0" smtClean="0"/>
              <a:t>¿ Para que tipo de problemas se utiliza?</a:t>
            </a:r>
            <a:endParaRPr lang="en-US" sz="1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25" y="2326100"/>
            <a:ext cx="40449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74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57577"/>
            <a:ext cx="8229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 8: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0535" y="1617134"/>
            <a:ext cx="536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270861" y="2141434"/>
            <a:ext cx="710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¿Como se </a:t>
            </a:r>
            <a:r>
              <a:rPr lang="en-US" sz="1800" b="1" dirty="0" err="1" smtClean="0"/>
              <a:t>inicializa</a:t>
            </a:r>
            <a:r>
              <a:rPr lang="en-US" sz="1800" b="1" dirty="0" smtClean="0"/>
              <a:t> un </a:t>
            </a:r>
            <a:r>
              <a:rPr lang="en-US" sz="1800" b="1" dirty="0" err="1" smtClean="0"/>
              <a:t>GridSearchCV</a:t>
            </a:r>
            <a:r>
              <a:rPr lang="en-US" sz="1800" b="1" dirty="0" smtClean="0"/>
              <a:t>?¿Para que </a:t>
            </a:r>
            <a:r>
              <a:rPr lang="en-US" sz="1800" b="1" dirty="0" err="1" smtClean="0"/>
              <a:t>sirve</a:t>
            </a:r>
            <a:r>
              <a:rPr lang="en-US" sz="1800" b="1" dirty="0"/>
              <a:t>?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1402597" y="3035066"/>
            <a:ext cx="6160576" cy="1387098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GridSearchCV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estimator=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knn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param_grid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=parameters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cv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n_jobs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scoring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"f1"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234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260</Words>
  <Application>Microsoft Office PowerPoint</Application>
  <PresentationFormat>Presentación en pantalla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Helvetica Neue</vt:lpstr>
      <vt:lpstr>Consolas</vt:lpstr>
      <vt:lpstr>Arial</vt:lpstr>
      <vt:lpstr>biz</vt:lpstr>
      <vt:lpstr>clusterAI 2021 ciencia de datos en ingeniería industrial UTN BA curso I5521</vt:lpstr>
      <vt:lpstr>Pregunta 1:</vt:lpstr>
      <vt:lpstr>Pregunta 2:</vt:lpstr>
      <vt:lpstr>Pregunta 3:</vt:lpstr>
      <vt:lpstr>Pregunta 4:</vt:lpstr>
      <vt:lpstr>Pregunta 5:</vt:lpstr>
      <vt:lpstr>Pregunta 6:</vt:lpstr>
      <vt:lpstr>Pregunta 7:</vt:lpstr>
      <vt:lpstr>Pregunta 8:</vt:lpstr>
      <vt:lpstr>Pregunta 9:</vt:lpstr>
      <vt:lpstr>Pregunta 10: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clusterAI 2021 ciencia de datos en ingeniería industrial UTN BA curso I5521</dc:title>
  <dc:creator>Santiago Chas</dc:creator>
  <cp:lastModifiedBy>Santiago Chas</cp:lastModifiedBy>
  <cp:revision>9</cp:revision>
  <dcterms:modified xsi:type="dcterms:W3CDTF">2021-10-30T14:43:10Z</dcterms:modified>
</cp:coreProperties>
</file>