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C418C-ED53-4441-A9AE-99F2B7408F7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FC409-D1B3-46F0-A9B2-92E3E6B442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95A-E288-433A-A593-20103D1A46A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EE88-84B4-4D9D-8850-232436A3B07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95A-E288-433A-A593-20103D1A46A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EE88-84B4-4D9D-8850-232436A3B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95A-E288-433A-A593-20103D1A46A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EE88-84B4-4D9D-8850-232436A3B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95A-E288-433A-A593-20103D1A46A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EE88-84B4-4D9D-8850-232436A3B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95A-E288-433A-A593-20103D1A46A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EE88-84B4-4D9D-8850-232436A3B07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95A-E288-433A-A593-20103D1A46A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EE88-84B4-4D9D-8850-232436A3B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95A-E288-433A-A593-20103D1A46A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EE88-84B4-4D9D-8850-232436A3B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95A-E288-433A-A593-20103D1A46A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EE88-84B4-4D9D-8850-232436A3B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95A-E288-433A-A593-20103D1A46A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EE88-84B4-4D9D-8850-232436A3B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95A-E288-433A-A593-20103D1A46A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EE88-84B4-4D9D-8850-232436A3B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95A-E288-433A-A593-20103D1A46A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0ACEE88-84B4-4D9D-8850-232436A3B07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858395A-E288-433A-A593-20103D1A46A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ACEE88-84B4-4D9D-8850-232436A3B07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Violent Threat of Agents within a Terrorist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Blaine Haws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cares about this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With the increase of terror attacks around the globe, the United States military forces are being deployed in response. It costs $X to deploy just 1 soldier. This does not include any redeployment cost should the soldier be required to move to a new hot spot. If we are able to predict the dangerous areas before deployment, we could deploy our forces more effectively and efficiently.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this data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question: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Given a set of characteristics for an agent within a terrorist network, can we predict with high accuracy (&gt; 90%) the probability the given agent is about to commit a violent action?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characteristics?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Ages (ages)</a:t>
            </a:r>
            <a:r>
              <a:rPr lang="en-US" dirty="0" smtClean="0"/>
              <a:t>: The current age of the agent, ranges from 17-56. Average age: 36. ((Static))</a:t>
            </a:r>
          </a:p>
          <a:p>
            <a:r>
              <a:rPr lang="en-US" u="sng" dirty="0" smtClean="0"/>
              <a:t>Gender (gender)</a:t>
            </a:r>
            <a:r>
              <a:rPr lang="en-US" dirty="0" smtClean="0"/>
              <a:t>: The gender of the agent. 0 – Male, 1 – Female. Split: 90/10((Static))</a:t>
            </a:r>
          </a:p>
          <a:p>
            <a:r>
              <a:rPr lang="en-US" u="sng" dirty="0" smtClean="0"/>
              <a:t>Religion (religion)</a:t>
            </a:r>
            <a:r>
              <a:rPr lang="en-US" dirty="0" smtClean="0"/>
              <a:t>: The claimed religion of the agent. 0 – Islam, 1 – Other. Split: 80/20((Static))</a:t>
            </a:r>
          </a:p>
          <a:p>
            <a:r>
              <a:rPr lang="en-US" u="sng" dirty="0" smtClean="0"/>
              <a:t>Role (role)</a:t>
            </a:r>
            <a:r>
              <a:rPr lang="en-US" dirty="0" smtClean="0"/>
              <a:t>: The role of the agent within the network. 0 – Fighter, 1 – Funding, 2 – Intel, 3 – Command. Split: 50/22/22/6 ((Static))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/>
              <a:t>Aggressive Behavior (</a:t>
            </a:r>
            <a:r>
              <a:rPr lang="en-US" u="sng" dirty="0" err="1" smtClean="0"/>
              <a:t>agr_bhv</a:t>
            </a:r>
            <a:r>
              <a:rPr lang="en-US" u="sng" dirty="0" smtClean="0"/>
              <a:t>)</a:t>
            </a:r>
            <a:r>
              <a:rPr lang="en-US" dirty="0" smtClean="0"/>
              <a:t>: The natural </a:t>
            </a:r>
            <a:r>
              <a:rPr lang="en-US" dirty="0" smtClean="0"/>
              <a:t>tendency </a:t>
            </a:r>
            <a:r>
              <a:rPr lang="en-US" dirty="0" smtClean="0"/>
              <a:t>of the agent towards </a:t>
            </a:r>
            <a:r>
              <a:rPr lang="en-US" dirty="0" smtClean="0"/>
              <a:t>hostility. Ranges: 0 – 1, Mean: 0.388, Std: .210 ((Static))</a:t>
            </a:r>
          </a:p>
          <a:p>
            <a:r>
              <a:rPr lang="en-US" u="sng" dirty="0" smtClean="0"/>
              <a:t>Religious Fanaticism (</a:t>
            </a:r>
            <a:r>
              <a:rPr lang="en-US" u="sng" dirty="0" err="1" smtClean="0"/>
              <a:t>rel_fnt</a:t>
            </a:r>
            <a:r>
              <a:rPr lang="en-US" u="sng" dirty="0" smtClean="0"/>
              <a:t>)</a:t>
            </a:r>
            <a:r>
              <a:rPr lang="en-US" dirty="0" smtClean="0"/>
              <a:t>: How strictly adherent to the agent’s religion is the agent. Ranges: 0 – 1, Mean: 0.596, Std: 0.146 ((Static))</a:t>
            </a:r>
          </a:p>
          <a:p>
            <a:r>
              <a:rPr lang="en-US" u="sng" dirty="0" smtClean="0"/>
              <a:t>Hatred Toward Foreigners (</a:t>
            </a:r>
            <a:r>
              <a:rPr lang="en-US" u="sng" dirty="0" err="1" smtClean="0"/>
              <a:t>hst_twd_for</a:t>
            </a:r>
            <a:r>
              <a:rPr lang="en-US" u="sng" dirty="0" smtClean="0"/>
              <a:t>)</a:t>
            </a:r>
            <a:r>
              <a:rPr lang="en-US" dirty="0" smtClean="0"/>
              <a:t>: The natural tendency for hatred towards foreigners. Ranges: 0 – 1, Mean: 0.469, Std: 0.239 ((Static))</a:t>
            </a:r>
          </a:p>
          <a:p>
            <a:r>
              <a:rPr lang="en-US" u="sng" dirty="0" smtClean="0"/>
              <a:t>Religious </a:t>
            </a:r>
            <a:r>
              <a:rPr lang="en-US" u="sng" dirty="0" err="1" smtClean="0"/>
              <a:t>Agression</a:t>
            </a:r>
            <a:r>
              <a:rPr lang="en-US" u="sng" dirty="0" smtClean="0"/>
              <a:t> (</a:t>
            </a:r>
            <a:r>
              <a:rPr lang="en-US" u="sng" dirty="0" err="1" smtClean="0"/>
              <a:t>rel_agr</a:t>
            </a:r>
            <a:r>
              <a:rPr lang="en-US" u="sng" dirty="0" smtClean="0"/>
              <a:t>)</a:t>
            </a:r>
            <a:r>
              <a:rPr lang="en-US" dirty="0" smtClean="0"/>
              <a:t>: How aggressive an agent is in forwarding their religion. Calculated by Aggressive Behavior x Religious Fanaticism. Ranges: 0 – 1, </a:t>
            </a:r>
            <a:r>
              <a:rPr lang="en-US" dirty="0" smtClean="0"/>
              <a:t>Mean: 0.251, 0.152 ((Static)) </a:t>
            </a:r>
            <a:endParaRPr lang="en-US" u="sng" dirty="0" smtClean="0"/>
          </a:p>
          <a:p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u="sng" dirty="0" smtClean="0"/>
              <a:t>Level of Recent Activity* (</a:t>
            </a:r>
            <a:r>
              <a:rPr lang="en-US" u="sng" dirty="0" err="1" smtClean="0"/>
              <a:t>lvl_rct_act</a:t>
            </a:r>
            <a:r>
              <a:rPr lang="en-US" u="sng" dirty="0" smtClean="0"/>
              <a:t>)</a:t>
            </a:r>
            <a:r>
              <a:rPr lang="en-US" dirty="0" smtClean="0"/>
              <a:t>: When was the last terrorist action taken by the agent, diminishes with time. Each terrorist action resets the value to 1. Ranges: 0 – 1, Mean: 0.394, Std: 0.241 ((Variable))</a:t>
            </a:r>
          </a:p>
          <a:p>
            <a:r>
              <a:rPr lang="en-US" u="sng" dirty="0" smtClean="0"/>
              <a:t>Current Aggression Level* (</a:t>
            </a:r>
            <a:r>
              <a:rPr lang="en-US" u="sng" dirty="0" err="1" smtClean="0"/>
              <a:t>crt_agr_lvl</a:t>
            </a:r>
            <a:r>
              <a:rPr lang="en-US" u="sng" dirty="0" smtClean="0"/>
              <a:t>)</a:t>
            </a:r>
            <a:r>
              <a:rPr lang="en-US" dirty="0" smtClean="0"/>
              <a:t>: Regardless of the agent’s natural aggressive tendencies, how currently aggressive is the agent. Fluctuates in response to outside forces and other variables. Ranges: 0 – 1, Mean: 0.543, Std: 0.258 ((Variable))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testing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agent a current threat? This is a categorical label, 0 – No, 1 – Yes. Informative, but not very useful.</a:t>
            </a:r>
          </a:p>
          <a:p>
            <a:r>
              <a:rPr lang="en-US" dirty="0" smtClean="0"/>
              <a:t>What is the probability of being a threat? This is a continuous variable, ranging from 0 to 1. This is informative, and much more useful.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PCA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current dataset has 10 characteristics. PCA tells us that 95% of the variance in our data is described by 9 of them.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Predicted </a:t>
            </a:r>
            <a:r>
              <a:rPr lang="en-US" dirty="0" err="1" smtClean="0"/>
              <a:t>vs</a:t>
            </a:r>
            <a:r>
              <a:rPr lang="en-US" dirty="0" smtClean="0"/>
              <a:t> Actual Training Set</a:t>
            </a:r>
            <a:endParaRPr lang="en-US" dirty="0"/>
          </a:p>
        </p:txBody>
      </p:sp>
      <p:pic>
        <p:nvPicPr>
          <p:cNvPr id="4" name="Content Placeholder 3" descr="train_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249542"/>
            <a:ext cx="8326489" cy="43036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Predicted – Unknown Result</a:t>
            </a:r>
            <a:endParaRPr lang="en-US" dirty="0"/>
          </a:p>
        </p:txBody>
      </p:sp>
      <p:pic>
        <p:nvPicPr>
          <p:cNvPr id="4" name="Content Placeholder 3" descr="predict_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249542"/>
            <a:ext cx="8326489" cy="43036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312</TotalTime>
  <Words>582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Predicting Violent Threat of Agents within a Terrorist Network</vt:lpstr>
      <vt:lpstr>Research question:</vt:lpstr>
      <vt:lpstr>What characteristics?</vt:lpstr>
      <vt:lpstr>Characteristics Cont.</vt:lpstr>
      <vt:lpstr>Characteristics Cont.</vt:lpstr>
      <vt:lpstr>What are we testing for?</vt:lpstr>
      <vt:lpstr>What does PCA tell us?</vt:lpstr>
      <vt:lpstr>Predicted vs Actual Training Set</vt:lpstr>
      <vt:lpstr>Predicted – Unknown Result</vt:lpstr>
      <vt:lpstr>Who cares about this data?</vt:lpstr>
      <vt:lpstr>Where can this data go?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Violent Threat of Agents within a Terrorist Network</dc:title>
  <dc:creator>Lolium Inter Spinas</dc:creator>
  <cp:lastModifiedBy>Lolium Inter Spinas</cp:lastModifiedBy>
  <cp:revision>24</cp:revision>
  <dcterms:created xsi:type="dcterms:W3CDTF">2019-02-03T20:45:38Z</dcterms:created>
  <dcterms:modified xsi:type="dcterms:W3CDTF">2019-02-04T01:58:28Z</dcterms:modified>
</cp:coreProperties>
</file>