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5910D-E51E-1E2C-E099-675EF732A1A5}" v="182" dt="2025-03-07T06:08:49.3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0FFC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0FFC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0FFC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0FFC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10692000" y="0"/>
                </a:moveTo>
                <a:lnTo>
                  <a:pt x="0" y="0"/>
                </a:lnTo>
                <a:lnTo>
                  <a:pt x="0" y="7560000"/>
                </a:lnTo>
                <a:lnTo>
                  <a:pt x="10692000" y="7560000"/>
                </a:lnTo>
                <a:lnTo>
                  <a:pt x="106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4403" y="952499"/>
            <a:ext cx="570459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0FFC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0772" y="1932939"/>
            <a:ext cx="6331854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B76D28BA-7BE8-A980-5362-82632AAE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78" r="34931" b="9091"/>
          <a:stretch/>
        </p:blipFill>
        <p:spPr>
          <a:xfrm>
            <a:off x="3090392" y="10"/>
            <a:ext cx="7603008" cy="7562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8191262" cy="756285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268" y="771020"/>
            <a:ext cx="3504900" cy="2623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spc="100" dirty="0">
                <a:solidFill>
                  <a:srgbClr val="61FFCD"/>
                </a:solidFill>
                <a:latin typeface="+mj-lt"/>
                <a:cs typeface="+mj-cs"/>
              </a:rPr>
              <a:t>POLLS</a:t>
            </a:r>
            <a:r>
              <a:rPr lang="en-US" sz="4700" kern="1200" spc="100" dirty="0">
                <a:solidFill>
                  <a:schemeClr val="bg1"/>
                </a:solidFill>
                <a:latin typeface="+mj-lt"/>
                <a:cs typeface="+mj-cs"/>
              </a:rPr>
              <a:t>.com</a:t>
            </a:r>
            <a:r>
              <a:rPr lang="en-US" sz="4700" kern="1200" spc="45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en-US" sz="4700" kern="1200" dirty="0">
                <a:solidFill>
                  <a:schemeClr val="bg1"/>
                </a:solidFill>
                <a:latin typeface="+mj-lt"/>
                <a:cs typeface="+mj-cs"/>
              </a:rPr>
              <a:t>-</a:t>
            </a:r>
            <a:r>
              <a:rPr lang="en-US" sz="4700" kern="1200" spc="45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en-US" sz="4700" kern="1200" spc="204" dirty="0" err="1">
                <a:solidFill>
                  <a:schemeClr val="bg1"/>
                </a:solidFill>
                <a:latin typeface="+mj-lt"/>
                <a:cs typeface="+mj-cs"/>
              </a:rPr>
              <a:t>Платформа</a:t>
            </a:r>
            <a:r>
              <a:rPr lang="en-US" sz="4700" kern="1200" spc="45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en-US" sz="4700" kern="1200" spc="200" dirty="0" err="1">
                <a:solidFill>
                  <a:schemeClr val="bg1"/>
                </a:solidFill>
                <a:latin typeface="+mj-lt"/>
                <a:cs typeface="+mj-cs"/>
              </a:rPr>
              <a:t>для</a:t>
            </a:r>
            <a:r>
              <a:rPr lang="en-US" sz="4700" kern="1200" spc="50" dirty="0">
                <a:solidFill>
                  <a:schemeClr val="bg1"/>
                </a:solidFill>
                <a:latin typeface="+mj-lt"/>
                <a:cs typeface="+mj-cs"/>
              </a:rPr>
              <a:t> </a:t>
            </a:r>
            <a:r>
              <a:rPr lang="en-US" sz="4700" kern="1200" spc="165" dirty="0" err="1">
                <a:solidFill>
                  <a:schemeClr val="bg1"/>
                </a:solidFill>
                <a:latin typeface="+mj-lt"/>
                <a:cs typeface="+mj-cs"/>
              </a:rPr>
              <a:t>опросов</a:t>
            </a:r>
            <a:endParaRPr lang="en-US" sz="4700" kern="1200" spc="165" dirty="0" err="1">
              <a:solidFill>
                <a:schemeClr val="bg1"/>
              </a:solidFill>
              <a:latin typeface="+mj-lt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28" y="3997599"/>
            <a:ext cx="3528821" cy="133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Bef>
                <a:spcPts val="1000"/>
              </a:spcBef>
            </a:pPr>
            <a:r>
              <a:rPr lang="en-US" sz="2000" kern="1200" spc="135">
                <a:solidFill>
                  <a:schemeClr val="bg1"/>
                </a:solidFill>
                <a:latin typeface="+mn-lt"/>
                <a:ea typeface="+mn-ea"/>
                <a:cs typeface="+mn-cs"/>
              </a:rPr>
              <a:t>Цель</a:t>
            </a:r>
            <a:r>
              <a:rPr lang="en-US" sz="2000" kern="1200" spc="3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проекта:</a:t>
            </a:r>
            <a:r>
              <a:rPr lang="en-US" sz="2000" kern="1200" spc="3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П</a:t>
            </a:r>
            <a:r>
              <a:rPr lang="en-US" sz="2000" kern="1200" spc="13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озволить</a:t>
            </a:r>
            <a:r>
              <a:rPr lang="en-US" sz="2000" kern="1200" spc="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5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пользователям</a:t>
            </a:r>
            <a:r>
              <a:rPr lang="en-US" sz="2000" kern="1200" spc="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35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создавать</a:t>
            </a:r>
            <a:r>
              <a:rPr lang="en-US" sz="2000" kern="1200" spc="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4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en-US" sz="2000" kern="1200" spc="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проходить</a:t>
            </a:r>
            <a:r>
              <a:rPr lang="en-US" sz="2000" kern="1200" spc="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опросы.</a:t>
            </a:r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004" y="461888"/>
            <a:ext cx="161341" cy="617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902" y="5014242"/>
            <a:ext cx="3488722" cy="20167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3886ACDB-C70C-5155-E12E-F4911BA0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63" r="32581" b="6588"/>
          <a:stretch/>
        </p:blipFill>
        <p:spPr>
          <a:xfrm>
            <a:off x="3089497" y="10"/>
            <a:ext cx="7603903" cy="7562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57352" cy="756285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35185" y="1291667"/>
            <a:ext cx="4536867" cy="1405676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927735" algn="ctr">
              <a:lnSpc>
                <a:spcPct val="90000"/>
              </a:lnSpc>
              <a:spcBef>
                <a:spcPts val="100"/>
              </a:spcBef>
            </a:pPr>
            <a:r>
              <a:rPr lang="ru-RU" sz="3600" b="1" spc="190" dirty="0">
                <a:solidFill>
                  <a:srgbClr val="61FFCD"/>
                </a:solidFill>
              </a:rPr>
              <a:t>Основные</a:t>
            </a:r>
            <a:r>
              <a:rPr lang="ru-RU" sz="3600" b="1" spc="45" dirty="0">
                <a:solidFill>
                  <a:srgbClr val="61FFCD"/>
                </a:solidFill>
              </a:rPr>
              <a:t> </a:t>
            </a:r>
            <a:r>
              <a:rPr lang="ru-RU" sz="3600" b="1" spc="200" dirty="0">
                <a:solidFill>
                  <a:srgbClr val="61FFCD"/>
                </a:solidFill>
              </a:rPr>
              <a:t>возможност</a:t>
            </a:r>
            <a:r>
              <a:rPr lang="ru-RU" sz="3600" b="1" spc="190" dirty="0">
                <a:solidFill>
                  <a:srgbClr val="61FFCD"/>
                </a:solidFill>
              </a:rPr>
              <a:t>и</a:t>
            </a:r>
            <a:endParaRPr lang="ru-RU" sz="3600" b="1" spc="190">
              <a:solidFill>
                <a:srgbClr val="61FFCD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2864" y="729964"/>
            <a:ext cx="80670" cy="481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5480" y="2997409"/>
            <a:ext cx="3016207" cy="3536893"/>
          </a:xfrm>
          <a:prstGeom prst="rect">
            <a:avLst/>
          </a:prstGeom>
        </p:spPr>
        <p:txBody>
          <a:bodyPr vert="horz" lIns="0" tIns="149860" rIns="0" bIns="0" rtlCol="0" anchor="t">
            <a:normAutofit/>
          </a:bodyPr>
          <a:lstStyle/>
          <a:p>
            <a:pPr>
              <a:spcBef>
                <a:spcPts val="1180"/>
              </a:spcBef>
            </a:pPr>
            <a:endParaRPr lang="ru-RU" sz="2000" dirty="0"/>
          </a:p>
          <a:p>
            <a:pPr>
              <a:spcBef>
                <a:spcPts val="1180"/>
              </a:spcBef>
            </a:pPr>
            <a:r>
              <a:rPr lang="ru-RU" sz="2000" dirty="0"/>
              <a:t>- </a:t>
            </a:r>
            <a:r>
              <a:rPr lang="ru-RU" sz="2000" i="1" dirty="0"/>
              <a:t>Создание</a:t>
            </a:r>
            <a:r>
              <a:rPr lang="ru-RU" sz="2000" dirty="0"/>
              <a:t> </a:t>
            </a:r>
            <a:r>
              <a:rPr lang="ru-RU" sz="2000" i="1" dirty="0"/>
              <a:t>опросов</a:t>
            </a:r>
          </a:p>
          <a:p>
            <a:pPr>
              <a:spcBef>
                <a:spcPts val="1080"/>
              </a:spcBef>
            </a:pPr>
            <a:r>
              <a:rPr lang="ru-RU" sz="2000" dirty="0"/>
              <a:t>-</a:t>
            </a:r>
            <a:r>
              <a:rPr lang="ru-RU" sz="2000" spc="30" dirty="0"/>
              <a:t> </a:t>
            </a:r>
            <a:r>
              <a:rPr lang="ru-RU" sz="2000" i="1" spc="130" dirty="0"/>
              <a:t>Просмотр</a:t>
            </a:r>
            <a:r>
              <a:rPr lang="ru-RU" sz="2000" i="1" spc="35" dirty="0"/>
              <a:t> </a:t>
            </a:r>
            <a:r>
              <a:rPr lang="ru-RU" sz="2000" i="1" spc="114" dirty="0"/>
              <a:t>и</a:t>
            </a:r>
            <a:r>
              <a:rPr lang="ru-RU" sz="2000" i="1" spc="35" dirty="0"/>
              <a:t> </a:t>
            </a:r>
            <a:r>
              <a:rPr lang="ru-RU" sz="2000" i="1" spc="120" dirty="0"/>
              <a:t>участие</a:t>
            </a:r>
            <a:r>
              <a:rPr lang="ru-RU" sz="2000" i="1" spc="35" dirty="0"/>
              <a:t> </a:t>
            </a:r>
            <a:r>
              <a:rPr lang="ru-RU" sz="2000" i="1" spc="114" dirty="0"/>
              <a:t>в</a:t>
            </a:r>
            <a:r>
              <a:rPr lang="ru-RU" sz="2000" i="1" spc="35" dirty="0"/>
              <a:t> </a:t>
            </a:r>
            <a:r>
              <a:rPr lang="ru-RU" sz="2000" i="1" spc="114" dirty="0"/>
              <a:t>опросах</a:t>
            </a:r>
          </a:p>
          <a:p>
            <a:pPr>
              <a:spcBef>
                <a:spcPts val="1080"/>
              </a:spcBef>
            </a:pPr>
            <a:r>
              <a:rPr lang="ru-RU" sz="2000" i="1" spc="114" dirty="0"/>
              <a:t>- Система аккаунтов</a:t>
            </a:r>
          </a:p>
          <a:p>
            <a:pPr>
              <a:spcBef>
                <a:spcPts val="1080"/>
              </a:spcBef>
            </a:pPr>
            <a:endParaRPr lang="ru-RU" sz="1700" i="1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FA9FF16E-F678-507D-13BF-5755A5BE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83" r="15908" b="4241"/>
          <a:stretch/>
        </p:blipFill>
        <p:spPr>
          <a:xfrm>
            <a:off x="3089497" y="10"/>
            <a:ext cx="7603903" cy="7562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57352" cy="756285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44643" y="1269617"/>
            <a:ext cx="4922711" cy="1240308"/>
          </a:xfrm>
          <a:prstGeom prst="rect">
            <a:avLst/>
          </a:prstGeom>
        </p:spPr>
        <p:txBody>
          <a:bodyPr vert="horz" lIns="0" tIns="12700" rIns="0" bIns="0" rtlCol="0" anchor="b">
            <a:normAutofit/>
          </a:bodyPr>
          <a:lstStyle/>
          <a:p>
            <a:pPr marL="1325245">
              <a:lnSpc>
                <a:spcPct val="90000"/>
              </a:lnSpc>
              <a:spcBef>
                <a:spcPts val="100"/>
              </a:spcBef>
            </a:pPr>
            <a:r>
              <a:rPr lang="ru-RU" sz="2700" b="1" spc="225" dirty="0">
                <a:solidFill>
                  <a:srgbClr val="61FFCD"/>
                </a:solidFill>
              </a:rPr>
              <a:t>Запланированные неудавшиеся функции</a:t>
            </a:r>
            <a:endParaRPr lang="ru-RU" sz="2700" b="1" spc="220" dirty="0">
              <a:solidFill>
                <a:srgbClr val="61FFCD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2864" y="729964"/>
            <a:ext cx="80670" cy="481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5480" y="2997409"/>
            <a:ext cx="3016207" cy="3536893"/>
          </a:xfrm>
          <a:prstGeom prst="rect">
            <a:avLst/>
          </a:prstGeom>
        </p:spPr>
        <p:txBody>
          <a:bodyPr vert="horz" lIns="0" tIns="149860" rIns="0" bIns="0" rtlCol="0" anchor="t">
            <a:normAutofit/>
          </a:bodyPr>
          <a:lstStyle/>
          <a:p>
            <a:pPr>
              <a:spcBef>
                <a:spcPts val="1080"/>
              </a:spcBef>
            </a:pPr>
            <a:r>
              <a:rPr lang="ru-RU" sz="1700" dirty="0"/>
              <a:t>-</a:t>
            </a:r>
            <a:r>
              <a:rPr lang="ru-RU" sz="1700" spc="40" dirty="0"/>
              <a:t> </a:t>
            </a:r>
            <a:r>
              <a:rPr lang="ru-RU" sz="1700" spc="140" dirty="0"/>
              <a:t>Возможность</a:t>
            </a:r>
            <a:r>
              <a:rPr lang="ru-RU" sz="1700" spc="45" dirty="0"/>
              <a:t> </a:t>
            </a:r>
            <a:r>
              <a:rPr lang="ru-RU" sz="1700" spc="130" dirty="0"/>
              <a:t>комментирования</a:t>
            </a:r>
            <a:r>
              <a:rPr lang="ru-RU" sz="1700" spc="40" dirty="0"/>
              <a:t> </a:t>
            </a:r>
            <a:r>
              <a:rPr lang="ru-RU" sz="1700" spc="105" dirty="0"/>
              <a:t>опросов</a:t>
            </a:r>
            <a:endParaRPr lang="ru-RU" dirty="0"/>
          </a:p>
          <a:p>
            <a:pPr>
              <a:spcBef>
                <a:spcPts val="1080"/>
              </a:spcBef>
            </a:pPr>
            <a:r>
              <a:rPr lang="ru-RU" sz="1700" dirty="0"/>
              <a:t>-</a:t>
            </a:r>
            <a:r>
              <a:rPr lang="ru-RU" sz="1700" spc="25" dirty="0"/>
              <a:t> </a:t>
            </a:r>
            <a:r>
              <a:rPr lang="ru-RU" sz="1700" spc="130" dirty="0"/>
              <a:t>Система</a:t>
            </a:r>
            <a:r>
              <a:rPr lang="ru-RU" sz="1700" spc="25" dirty="0"/>
              <a:t> </a:t>
            </a:r>
            <a:r>
              <a:rPr lang="ru-RU" sz="1700" spc="114" dirty="0"/>
              <a:t>уведомлений</a:t>
            </a:r>
          </a:p>
          <a:p>
            <a:pPr>
              <a:spcBef>
                <a:spcPts val="1080"/>
              </a:spcBef>
            </a:pPr>
            <a:r>
              <a:rPr lang="ru-RU" sz="1700" dirty="0"/>
              <a:t>-</a:t>
            </a:r>
            <a:r>
              <a:rPr lang="ru-RU" sz="1700" spc="45" dirty="0"/>
              <a:t> </a:t>
            </a:r>
            <a:r>
              <a:rPr lang="ru-RU" sz="1700" spc="130" dirty="0"/>
              <a:t>Панель администратора</a:t>
            </a:r>
            <a:endParaRPr lang="ru-RU" sz="1700" spc="11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Произвольный</PresentationFormat>
  <Slides>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Office Theme</vt:lpstr>
      <vt:lpstr>POLLS.com - Платформа для опросов</vt:lpstr>
      <vt:lpstr>Основные возможности</vt:lpstr>
      <vt:lpstr>Запланированные неудавшиеся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subject>unspecified</dc:subject>
  <dc:creator>anonymous</dc:creator>
  <cp:revision>69</cp:revision>
  <dcterms:created xsi:type="dcterms:W3CDTF">2025-03-07T05:55:02Z</dcterms:created>
  <dcterms:modified xsi:type="dcterms:W3CDTF">2025-03-07T06:09:05Z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2025-03-07T00:00:00Z</vt:filetime>
  </property>
  <property fmtid="{D5CDD505-2E9C-101B-9397-08002B2CF9AE}" pid="3" name="Creator">
    <vt:lpwstr>ReportLab PDF Library - www.reportlab.com</vt:lpwstr>
  </property>
  <property fmtid="{D5CDD505-2E9C-101B-9397-08002B2CF9AE}" pid="4" name="LastSaved">
    <vt:filetime>2025-03-07T00:00:00Z</vt:filetime>
  </property>
  <property fmtid="{D5CDD505-2E9C-101B-9397-08002B2CF9AE}" pid="5" name="Producer">
    <vt:lpwstr>ReportLab PDF Library - www.reportlab.com</vt:lpwstr>
  </property>
</Properties>
</file>