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  <p:sldMasterId id="2147483986" r:id="rId2"/>
  </p:sldMasterIdLst>
  <p:sldIdLst>
    <p:sldId id="256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4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1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91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74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13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0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99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842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81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37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19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55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1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65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5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2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9086-6BFE-435A-9F19-893964377672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112E-4278-45C0-BD06-877601A05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9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8582" y="2682815"/>
            <a:ext cx="7246188" cy="1509623"/>
          </a:xfrm>
        </p:spPr>
        <p:txBody>
          <a:bodyPr>
            <a:noAutofit/>
          </a:bodyPr>
          <a:lstStyle/>
          <a:p>
            <a:r>
              <a:rPr lang="uk-UA" sz="5400" dirty="0" smtClean="0"/>
              <a:t>Бібліотека та управління реєстром видань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81027" y="4990890"/>
            <a:ext cx="3154392" cy="426498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Автор: Андрій </a:t>
            </a:r>
            <a:r>
              <a:rPr lang="uk-UA" dirty="0" err="1" smtClean="0">
                <a:solidFill>
                  <a:schemeClr val="tx1"/>
                </a:solidFill>
              </a:rPr>
              <a:t>Клочко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Сутності предметної області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9974" y="1966504"/>
            <a:ext cx="3164169" cy="2415715"/>
          </a:xfrm>
        </p:spPr>
        <p:txBody>
          <a:bodyPr/>
          <a:lstStyle/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uk-UA" dirty="0" smtClean="0"/>
              <a:t>Бібліотека</a:t>
            </a:r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uk-UA" dirty="0" smtClean="0"/>
              <a:t>Книга</a:t>
            </a:r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uk-UA" dirty="0" smtClean="0"/>
              <a:t>Журнал </a:t>
            </a:r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uk-UA" dirty="0" smtClean="0"/>
              <a:t>Автор</a:t>
            </a:r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uk-UA" dirty="0" smtClean="0"/>
              <a:t>Користувач бібліотеки</a:t>
            </a:r>
          </a:p>
        </p:txBody>
      </p:sp>
    </p:spTree>
    <p:extLst>
      <p:ext uri="{BB962C8B-B14F-4D97-AF65-F5344CB8AC3E}">
        <p14:creationId xmlns:p14="http://schemas.microsoft.com/office/powerpoint/2010/main" val="543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 предметної області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3106" y="1983756"/>
            <a:ext cx="2577573" cy="4023360"/>
          </a:xfrm>
        </p:spPr>
        <p:txBody>
          <a:bodyPr>
            <a:normAutofit fontScale="92500" lnSpcReduction="20000"/>
          </a:bodyPr>
          <a:lstStyle/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Library</a:t>
            </a:r>
            <a:endParaRPr lang="uk-UA" dirty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Publication</a:t>
            </a:r>
            <a:endParaRPr lang="uk-UA" dirty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Book, Magazine</a:t>
            </a:r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PublicationType</a:t>
            </a:r>
            <a:endParaRPr lang="en-US" dirty="0" smtClean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PublicationRegister</a:t>
            </a:r>
            <a:endParaRPr lang="en-US" dirty="0" smtClean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UserRegister</a:t>
            </a:r>
            <a:endParaRPr lang="en-US" dirty="0" smtClean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OutputDataFormer</a:t>
            </a:r>
            <a:endParaRPr lang="en-US" dirty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FileWriter</a:t>
            </a:r>
            <a:endParaRPr lang="en-US" dirty="0" smtClean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InputDataParser</a:t>
            </a:r>
            <a:endParaRPr lang="en-US" dirty="0" smtClean="0"/>
          </a:p>
          <a:p>
            <a:pPr indent="-180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FileReader</a:t>
            </a:r>
            <a:endParaRPr lang="uk-UA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9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50" y="0"/>
            <a:ext cx="8471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50035" y="2924355"/>
            <a:ext cx="6830395" cy="1323120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9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37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Тема Office</vt:lpstr>
      <vt:lpstr>Бібліотека та управління реєстром видань</vt:lpstr>
      <vt:lpstr>Сутності предметної області</vt:lpstr>
      <vt:lpstr>Класи предметної області</vt:lpstr>
      <vt:lpstr>Презентация PowerPoint</vt:lpstr>
      <vt:lpstr>Дякую за увагу!</vt:lpstr>
    </vt:vector>
  </TitlesOfParts>
  <Company>Andrew Klochko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Керування реєстром бібліотеки</dc:title>
  <dc:creator>Андрей</dc:creator>
  <cp:lastModifiedBy>Андрей</cp:lastModifiedBy>
  <cp:revision>12</cp:revision>
  <dcterms:created xsi:type="dcterms:W3CDTF">2020-12-20T14:51:32Z</dcterms:created>
  <dcterms:modified xsi:type="dcterms:W3CDTF">2020-12-21T11:06:41Z</dcterms:modified>
</cp:coreProperties>
</file>