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3" autoAdjust="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00A66-24AA-4BC3-A85D-6C6B502789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1AEA-031A-4236-A99F-0C0ADF850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9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31AEA-031A-4236-A99F-0C0ADF85081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4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8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2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4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9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5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8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1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3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7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5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1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3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6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8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2176C2-5DCD-4AC4-92FB-9D682995558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B94A72-9B9F-4EFD-B805-312136D3F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9119" y="2565174"/>
            <a:ext cx="7720730" cy="1179457"/>
          </a:xfrm>
        </p:spPr>
        <p:txBody>
          <a:bodyPr>
            <a:normAutofit fontScale="90000"/>
          </a:bodyPr>
          <a:lstStyle/>
          <a:p>
            <a:r>
              <a:rPr lang="uk-UA" sz="6000" dirty="0" smtClean="0"/>
              <a:t>Задача про хід коня</a:t>
            </a:r>
            <a:endParaRPr lang="ru-RU" sz="6000" dirty="0"/>
          </a:p>
        </p:txBody>
      </p:sp>
      <p:sp>
        <p:nvSpPr>
          <p:cNvPr id="10" name="Подзаголовок 9"/>
          <p:cNvSpPr>
            <a:spLocks noGrp="1"/>
          </p:cNvSpPr>
          <p:nvPr>
            <p:ph type="subTitle" idx="1"/>
          </p:nvPr>
        </p:nvSpPr>
        <p:spPr>
          <a:xfrm>
            <a:off x="7007703" y="5089889"/>
            <a:ext cx="3948913" cy="436970"/>
          </a:xfrm>
        </p:spPr>
        <p:txBody>
          <a:bodyPr>
            <a:noAutofit/>
          </a:bodyPr>
          <a:lstStyle/>
          <a:p>
            <a:pPr algn="r"/>
            <a:r>
              <a:rPr lang="uk-UA" sz="2400" dirty="0" smtClean="0">
                <a:solidFill>
                  <a:schemeClr val="bg1"/>
                </a:solidFill>
              </a:rPr>
              <a:t>Автор: Андрій </a:t>
            </a:r>
            <a:r>
              <a:rPr lang="uk-UA" sz="2400" dirty="0" err="1" smtClean="0">
                <a:solidFill>
                  <a:schemeClr val="bg1"/>
                </a:solidFill>
              </a:rPr>
              <a:t>Клочко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3198" y="1008790"/>
            <a:ext cx="4401631" cy="684300"/>
          </a:xfrm>
        </p:spPr>
        <p:txBody>
          <a:bodyPr>
            <a:normAutofit/>
          </a:bodyPr>
          <a:lstStyle/>
          <a:p>
            <a:r>
              <a:rPr lang="uk-UA" dirty="0" smtClean="0"/>
              <a:t>Загальні відомості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805" y="2871731"/>
            <a:ext cx="9905999" cy="2031200"/>
          </a:xfrm>
        </p:spPr>
        <p:txBody>
          <a:bodyPr>
            <a:normAutofit/>
          </a:bodyPr>
          <a:lstStyle/>
          <a:p>
            <a:r>
              <a:rPr lang="uk-UA" sz="2400" dirty="0" err="1" smtClean="0"/>
              <a:t>Формулюється</a:t>
            </a:r>
            <a:r>
              <a:rPr lang="uk-UA" sz="2400" dirty="0" smtClean="0"/>
              <a:t> так: «</a:t>
            </a:r>
            <a:r>
              <a:rPr lang="uk-UA" sz="2400" dirty="0"/>
              <a:t>Обійти конем всі клітинки шахівниці, побувавши в </a:t>
            </a:r>
            <a:r>
              <a:rPr lang="uk-UA" sz="2400" dirty="0" smtClean="0"/>
              <a:t>кожній </a:t>
            </a:r>
            <a:r>
              <a:rPr lang="uk-UA" sz="2400" dirty="0"/>
              <a:t>з них рівно один раз</a:t>
            </a:r>
            <a:r>
              <a:rPr lang="uk-UA" sz="2400" dirty="0" smtClean="0"/>
              <a:t>»</a:t>
            </a:r>
          </a:p>
          <a:p>
            <a:r>
              <a:rPr lang="uk-UA" sz="2400" dirty="0" smtClean="0"/>
              <a:t>Особливу популярність набула завдяки великому математику Леонарду Ейлеру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5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Алгоритми вирішення задачі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82739" y="2633890"/>
                <a:ext cx="4652921" cy="2004785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uk-UA" sz="2800" dirty="0" smtClean="0"/>
                  <a:t>Алгоритм пошуку з поверненням</a:t>
                </a:r>
                <a:endParaRPr lang="en-US" sz="2800" dirty="0" smtClean="0"/>
              </a:p>
              <a:p>
                <a:r>
                  <a:rPr lang="uk-UA" dirty="0"/>
                  <a:t>Має </a:t>
                </a:r>
                <a:r>
                  <a:rPr lang="uk-UA" dirty="0" smtClean="0"/>
                  <a:t>складність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(8</m:t>
                        </m:r>
                      </m:e>
                      <m:sup>
                        <m:sSup>
                          <m:s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uk-UA" dirty="0" smtClean="0"/>
                  <a:t>Знаходить всі можливі шляхи коня</a:t>
                </a:r>
              </a:p>
              <a:p>
                <a:endParaRPr lang="uk-UA" dirty="0" smtClean="0"/>
              </a:p>
              <a:p>
                <a:pPr marL="45720" indent="0">
                  <a:buNone/>
                </a:pPr>
                <a:endParaRPr lang="en-US" dirty="0" smtClean="0"/>
              </a:p>
              <a:p>
                <a:pPr marL="45720" indent="0">
                  <a:buNone/>
                </a:pPr>
                <a:endParaRPr lang="uk-UA" dirty="0" smtClean="0"/>
              </a:p>
            </p:txBody>
          </p:sp>
        </mc:Choice>
        <mc:Fallback xmlns=""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82739" y="2633890"/>
                <a:ext cx="4652921" cy="2004785"/>
              </a:xfrm>
              <a:blipFill rotWithShape="0">
                <a:blip r:embed="rId2"/>
                <a:stretch>
                  <a:fillRect l="-1704" t="-3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07396" y="2633890"/>
                <a:ext cx="5174526" cy="2804885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uk-UA" sz="2800" dirty="0" smtClean="0"/>
                  <a:t>Алгоритм на основі методу </a:t>
                </a:r>
                <a:r>
                  <a:rPr lang="uk-UA" sz="2800" dirty="0" err="1" smtClean="0"/>
                  <a:t>Варнсдорфа</a:t>
                </a:r>
                <a:endParaRPr lang="en-US" sz="2800" dirty="0" smtClean="0"/>
              </a:p>
              <a:p>
                <a:r>
                  <a:rPr lang="uk-UA" dirty="0" smtClean="0"/>
                  <a:t>Має складність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uk-UA" b="0" dirty="0" smtClean="0"/>
              </a:p>
              <a:p>
                <a:r>
                  <a:rPr lang="uk-UA" dirty="0" smtClean="0"/>
                  <a:t>Жадібний алгоритм на евристичній основі</a:t>
                </a:r>
                <a:endParaRPr lang="en-US" dirty="0" smtClean="0"/>
              </a:p>
              <a:p>
                <a:r>
                  <a:rPr lang="uk-UA" dirty="0" smtClean="0"/>
                  <a:t>Знаходить тільки один шлях коня для конкретної клітинки</a:t>
                </a:r>
                <a:endParaRPr lang="ru-RU" dirty="0"/>
              </a:p>
            </p:txBody>
          </p:sp>
        </mc:Choice>
        <mc:Fallback xmlns="">
          <p:sp>
            <p:nvSpPr>
              <p:cNvPr id="8" name="Текс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07396" y="2633890"/>
                <a:ext cx="5174526" cy="2804885"/>
              </a:xfrm>
              <a:blipFill rotWithShape="0">
                <a:blip r:embed="rId3"/>
                <a:stretch>
                  <a:fillRect l="-1531" t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1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оптимізації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513409" y="2603500"/>
            <a:ext cx="5496509" cy="4023360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Одним з методів оптимізації є завчасне визначення всіх можливих ходів коня (всього 8).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uk-UA" dirty="0" smtClean="0"/>
              <a:t>Дуже гарним методом оптимізації є завчасне визначення клітинок з яких немає ходу.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13409" y="3774987"/>
            <a:ext cx="5399405" cy="316865"/>
          </a:xfrm>
          <a:prstGeom prst="rect">
            <a:avLst/>
          </a:prstGeom>
        </p:spPr>
      </p:pic>
      <p:pic>
        <p:nvPicPr>
          <p:cNvPr id="1028" name="Picture 4" descr="valid cells for movement of kn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873" y="4434432"/>
            <a:ext cx="2552476" cy="21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53" y="3933419"/>
            <a:ext cx="5446082" cy="10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Алгоритм пошуку з поверненням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22584" y="2582399"/>
            <a:ext cx="351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Підрахунок всіх можливих ходів коня на дошці 5 </a:t>
            </a:r>
            <a:r>
              <a:rPr lang="en-US" dirty="0" smtClean="0"/>
              <a:t>× 5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922584" y="3613351"/>
            <a:ext cx="4679950" cy="11315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602534" y="2582399"/>
            <a:ext cx="6303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Порівняння правильності розрахунків з онлайн енциклопедією </a:t>
            </a:r>
            <a:r>
              <a:rPr lang="uk-UA" dirty="0" err="1"/>
              <a:t>ц</a:t>
            </a:r>
            <a:r>
              <a:rPr lang="uk-UA" dirty="0" err="1" smtClean="0"/>
              <a:t>ілочисельних</a:t>
            </a:r>
            <a:r>
              <a:rPr lang="uk-UA" dirty="0" smtClean="0"/>
              <a:t> послідовностей (</a:t>
            </a:r>
            <a:r>
              <a:rPr lang="en-US" dirty="0" smtClean="0"/>
              <a:t>OEIS</a:t>
            </a:r>
            <a:r>
              <a:rPr lang="uk-UA" dirty="0" smtClean="0"/>
              <a:t>)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939879" y="3425647"/>
            <a:ext cx="3629025" cy="14097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922584" y="5200554"/>
            <a:ext cx="351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Результативність методів оптимізації (час в мс)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922584" y="5984361"/>
            <a:ext cx="2971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2827" y="2852893"/>
            <a:ext cx="4509953" cy="17562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72827" y="2471572"/>
            <a:ext cx="3918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Результати для дошки 8 </a:t>
            </a:r>
            <a:r>
              <a:rPr lang="en-US" dirty="0" smtClean="0"/>
              <a:t>× 8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7" y="5129202"/>
            <a:ext cx="4509953" cy="12808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72827" y="4759870"/>
            <a:ext cx="5404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Має тільки одну похибку на дошці 8 </a:t>
            </a:r>
            <a:r>
              <a:rPr lang="en-US" dirty="0" smtClean="0"/>
              <a:t>×</a:t>
            </a:r>
            <a:r>
              <a:rPr lang="uk-UA" dirty="0" smtClean="0"/>
              <a:t> 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48388" y="2521961"/>
            <a:ext cx="4148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Результати для дошки 100 </a:t>
            </a:r>
            <a:r>
              <a:rPr lang="en-US" sz="2000" dirty="0" smtClean="0"/>
              <a:t>× </a:t>
            </a:r>
            <a:r>
              <a:rPr lang="uk-UA" sz="2000" dirty="0" smtClean="0"/>
              <a:t>100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93245" y="5239265"/>
            <a:ext cx="3998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Найближчий вірний результат  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6993246" y="5850391"/>
            <a:ext cx="2663010" cy="3564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389" y="3045370"/>
            <a:ext cx="2752725" cy="1714500"/>
          </a:xfrm>
          <a:prstGeom prst="rect">
            <a:avLst/>
          </a:prstGeom>
        </p:spPr>
      </p:pic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54954" y="1128910"/>
            <a:ext cx="9827371" cy="411758"/>
          </a:xfrm>
        </p:spPr>
        <p:txBody>
          <a:bodyPr/>
          <a:lstStyle/>
          <a:p>
            <a:r>
              <a:rPr lang="uk-UA" dirty="0"/>
              <a:t>Алгоритм на основі методу </a:t>
            </a:r>
            <a:r>
              <a:rPr lang="uk-UA" dirty="0" err="1" smtClean="0"/>
              <a:t>Варнсдорфа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4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147</Words>
  <Application>Microsoft Office PowerPoint</Application>
  <PresentationFormat>Широкоэкранный</PresentationFormat>
  <Paragraphs>27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Wingdings 3</vt:lpstr>
      <vt:lpstr>Ион (конференц-зал)</vt:lpstr>
      <vt:lpstr>Задача про хід коня</vt:lpstr>
      <vt:lpstr>Загальні відомості</vt:lpstr>
      <vt:lpstr>Алгоритми вирішення задачі</vt:lpstr>
      <vt:lpstr>Методи оптимізації</vt:lpstr>
      <vt:lpstr>Алгоритм пошуку з поверненням </vt:lpstr>
      <vt:lpstr>Алгоритм на основі методу Варнсдорфа</vt:lpstr>
    </vt:vector>
  </TitlesOfParts>
  <Company>Andrew Klochko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про хід коня</dc:title>
  <dc:creator>Андрей</dc:creator>
  <cp:lastModifiedBy>Андрей</cp:lastModifiedBy>
  <cp:revision>20</cp:revision>
  <dcterms:created xsi:type="dcterms:W3CDTF">2020-12-12T14:22:54Z</dcterms:created>
  <dcterms:modified xsi:type="dcterms:W3CDTF">2020-12-12T16:09:48Z</dcterms:modified>
</cp:coreProperties>
</file>