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5"/>
  </p:notesMasterIdLst>
  <p:handoutMasterIdLst>
    <p:handoutMasterId r:id="rId16"/>
  </p:handoutMasterIdLst>
  <p:sldIdLst>
    <p:sldId id="256" r:id="rId5"/>
    <p:sldId id="290" r:id="rId6"/>
    <p:sldId id="289" r:id="rId7"/>
    <p:sldId id="286" r:id="rId8"/>
    <p:sldId id="287" r:id="rId9"/>
    <p:sldId id="274" r:id="rId10"/>
    <p:sldId id="283" r:id="rId11"/>
    <p:sldId id="284" r:id="rId12"/>
    <p:sldId id="288" r:id="rId13"/>
    <p:sldId id="280" r:id="rId14"/>
  </p:sldIdLst>
  <p:sldSz cx="12192000" cy="6858000"/>
  <p:notesSz cx="9144000" cy="6858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tandardabschnitt" id="{DECD5FFF-0051-174D-9E2B-86AC9FD96D3D}">
          <p14:sldIdLst>
            <p14:sldId id="256"/>
            <p14:sldId id="290"/>
            <p14:sldId id="289"/>
            <p14:sldId id="286"/>
            <p14:sldId id="287"/>
            <p14:sldId id="274"/>
            <p14:sldId id="283"/>
            <p14:sldId id="284"/>
            <p14:sldId id="288"/>
            <p14:sldId id="28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1003F"/>
    <a:srgbClr val="2E005A"/>
    <a:srgbClr val="1B0035"/>
    <a:srgbClr val="310060"/>
    <a:srgbClr val="360069"/>
    <a:srgbClr val="7F7F7E"/>
    <a:srgbClr val="7F7F7F"/>
    <a:srgbClr val="BFBFBF"/>
    <a:srgbClr val="989898"/>
    <a:srgbClr val="ED5E5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DE4EE97-7CC4-A84B-AD97-EBAB24B3EC09}" v="47" dt="2019-04-10T14:27:22.10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202"/>
    <p:restoredTop sz="68118"/>
  </p:normalViewPr>
  <p:slideViewPr>
    <p:cSldViewPr snapToGrid="0" snapToObjects="1">
      <p:cViewPr varScale="1">
        <p:scale>
          <a:sx n="82" d="100"/>
          <a:sy n="82" d="100"/>
        </p:scale>
        <p:origin x="1664" y="176"/>
      </p:cViewPr>
      <p:guideLst/>
    </p:cSldViewPr>
  </p:slideViewPr>
  <p:notesTextViewPr>
    <p:cViewPr>
      <p:scale>
        <a:sx n="1" d="1"/>
        <a:sy n="1" d="1"/>
      </p:scale>
      <p:origin x="0" y="-648"/>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isa Lechner" userId="704fbf6d-352e-4721-b126-489855bab3a6" providerId="ADAL" clId="{371B64DF-D81A-AC4E-8D70-F0DA3FC8AC9F}"/>
    <pc:docChg chg="custSel addSld modSld">
      <pc:chgData name="Lisa Lechner" userId="704fbf6d-352e-4721-b126-489855bab3a6" providerId="ADAL" clId="{371B64DF-D81A-AC4E-8D70-F0DA3FC8AC9F}" dt="2019-04-05T14:45:59.120" v="606"/>
      <pc:docMkLst>
        <pc:docMk/>
      </pc:docMkLst>
      <pc:sldChg chg="addSp delSp modSp">
        <pc:chgData name="Lisa Lechner" userId="704fbf6d-352e-4721-b126-489855bab3a6" providerId="ADAL" clId="{371B64DF-D81A-AC4E-8D70-F0DA3FC8AC9F}" dt="2019-04-05T14:45:59.120" v="606"/>
        <pc:sldMkLst>
          <pc:docMk/>
          <pc:sldMk cId="1151287895" sldId="256"/>
        </pc:sldMkLst>
        <pc:spChg chg="add del mod">
          <ac:chgData name="Lisa Lechner" userId="704fbf6d-352e-4721-b126-489855bab3a6" providerId="ADAL" clId="{371B64DF-D81A-AC4E-8D70-F0DA3FC8AC9F}" dt="2019-04-05T14:45:59.120" v="606"/>
          <ac:spMkLst>
            <pc:docMk/>
            <pc:sldMk cId="1151287895" sldId="256"/>
            <ac:spMk id="2" creationId="{4F5B8CD8-41C8-424C-842D-F3592F4C58E0}"/>
          </ac:spMkLst>
        </pc:spChg>
        <pc:spChg chg="del mod">
          <ac:chgData name="Lisa Lechner" userId="704fbf6d-352e-4721-b126-489855bab3a6" providerId="ADAL" clId="{371B64DF-D81A-AC4E-8D70-F0DA3FC8AC9F}" dt="2019-04-05T14:14:30.480" v="4" actId="478"/>
          <ac:spMkLst>
            <pc:docMk/>
            <pc:sldMk cId="1151287895" sldId="256"/>
            <ac:spMk id="23" creationId="{A22DE0B6-E74F-1141-84EF-371B95BE9E49}"/>
          </ac:spMkLst>
        </pc:spChg>
        <pc:spChg chg="del">
          <ac:chgData name="Lisa Lechner" userId="704fbf6d-352e-4721-b126-489855bab3a6" providerId="ADAL" clId="{371B64DF-D81A-AC4E-8D70-F0DA3FC8AC9F}" dt="2019-04-05T14:14:32.886" v="6" actId="478"/>
          <ac:spMkLst>
            <pc:docMk/>
            <pc:sldMk cId="1151287895" sldId="256"/>
            <ac:spMk id="24" creationId="{8175EBA7-951C-1848-9746-8901FFF422D9}"/>
          </ac:spMkLst>
        </pc:spChg>
        <pc:spChg chg="del">
          <ac:chgData name="Lisa Lechner" userId="704fbf6d-352e-4721-b126-489855bab3a6" providerId="ADAL" clId="{371B64DF-D81A-AC4E-8D70-F0DA3FC8AC9F}" dt="2019-04-05T14:14:31.525" v="5" actId="478"/>
          <ac:spMkLst>
            <pc:docMk/>
            <pc:sldMk cId="1151287895" sldId="256"/>
            <ac:spMk id="25" creationId="{9F6ED9C2-CA1D-6845-9EAD-D2A70C2753D2}"/>
          </ac:spMkLst>
        </pc:spChg>
        <pc:spChg chg="add mod">
          <ac:chgData name="Lisa Lechner" userId="704fbf6d-352e-4721-b126-489855bab3a6" providerId="ADAL" clId="{371B64DF-D81A-AC4E-8D70-F0DA3FC8AC9F}" dt="2019-04-05T14:17:04.881" v="11" actId="1076"/>
          <ac:spMkLst>
            <pc:docMk/>
            <pc:sldMk cId="1151287895" sldId="256"/>
            <ac:spMk id="26" creationId="{0C7B4F8B-FC7D-2B49-9801-55516DEE9801}"/>
          </ac:spMkLst>
        </pc:spChg>
        <pc:spChg chg="mod">
          <ac:chgData name="Lisa Lechner" userId="704fbf6d-352e-4721-b126-489855bab3a6" providerId="ADAL" clId="{371B64DF-D81A-AC4E-8D70-F0DA3FC8AC9F}" dt="2019-04-05T14:17:03.614" v="10" actId="1076"/>
          <ac:spMkLst>
            <pc:docMk/>
            <pc:sldMk cId="1151287895" sldId="256"/>
            <ac:spMk id="28" creationId="{41E133B0-F1CA-B148-910E-10C31D10A8F2}"/>
          </ac:spMkLst>
        </pc:spChg>
        <pc:spChg chg="add">
          <ac:chgData name="Lisa Lechner" userId="704fbf6d-352e-4721-b126-489855bab3a6" providerId="ADAL" clId="{371B64DF-D81A-AC4E-8D70-F0DA3FC8AC9F}" dt="2019-04-05T14:16:47.028" v="7"/>
          <ac:spMkLst>
            <pc:docMk/>
            <pc:sldMk cId="1151287895" sldId="256"/>
            <ac:spMk id="29" creationId="{84799070-5154-8B49-B2F6-2F75D7AEEADE}"/>
          </ac:spMkLst>
        </pc:spChg>
        <pc:spChg chg="add del">
          <ac:chgData name="Lisa Lechner" userId="704fbf6d-352e-4721-b126-489855bab3a6" providerId="ADAL" clId="{371B64DF-D81A-AC4E-8D70-F0DA3FC8AC9F}" dt="2019-04-05T14:16:53.180" v="8" actId="478"/>
          <ac:spMkLst>
            <pc:docMk/>
            <pc:sldMk cId="1151287895" sldId="256"/>
            <ac:spMk id="30" creationId="{7074660D-C907-194F-8B07-852D5A0C0654}"/>
          </ac:spMkLst>
        </pc:spChg>
        <pc:grpChg chg="mod">
          <ac:chgData name="Lisa Lechner" userId="704fbf6d-352e-4721-b126-489855bab3a6" providerId="ADAL" clId="{371B64DF-D81A-AC4E-8D70-F0DA3FC8AC9F}" dt="2019-04-05T14:17:07.815" v="12" actId="1076"/>
          <ac:grpSpMkLst>
            <pc:docMk/>
            <pc:sldMk cId="1151287895" sldId="256"/>
            <ac:grpSpMk id="6" creationId="{3756DCD2-6CE1-C44A-B5D1-382DB9059ABA}"/>
          </ac:grpSpMkLst>
        </pc:grpChg>
      </pc:sldChg>
      <pc:sldChg chg="addSp delSp modSp add">
        <pc:chgData name="Lisa Lechner" userId="704fbf6d-352e-4721-b126-489855bab3a6" providerId="ADAL" clId="{371B64DF-D81A-AC4E-8D70-F0DA3FC8AC9F}" dt="2019-04-05T14:33:53.871" v="603" actId="1035"/>
        <pc:sldMkLst>
          <pc:docMk/>
          <pc:sldMk cId="598275661" sldId="290"/>
        </pc:sldMkLst>
        <pc:spChg chg="add mod">
          <ac:chgData name="Lisa Lechner" userId="704fbf6d-352e-4721-b126-489855bab3a6" providerId="ADAL" clId="{371B64DF-D81A-AC4E-8D70-F0DA3FC8AC9F}" dt="2019-04-05T14:33:43.305" v="598" actId="1076"/>
          <ac:spMkLst>
            <pc:docMk/>
            <pc:sldMk cId="598275661" sldId="290"/>
            <ac:spMk id="4" creationId="{87C6D696-4E66-9847-B978-74E3322E33FD}"/>
          </ac:spMkLst>
        </pc:spChg>
        <pc:spChg chg="add mod">
          <ac:chgData name="Lisa Lechner" userId="704fbf6d-352e-4721-b126-489855bab3a6" providerId="ADAL" clId="{371B64DF-D81A-AC4E-8D70-F0DA3FC8AC9F}" dt="2019-04-05T14:19:02.927" v="18" actId="167"/>
          <ac:spMkLst>
            <pc:docMk/>
            <pc:sldMk cId="598275661" sldId="290"/>
            <ac:spMk id="23" creationId="{3A0B980C-C4A9-FD49-927A-6EB61645DD50}"/>
          </ac:spMkLst>
        </pc:spChg>
        <pc:spChg chg="add mod">
          <ac:chgData name="Lisa Lechner" userId="704fbf6d-352e-4721-b126-489855bab3a6" providerId="ADAL" clId="{371B64DF-D81A-AC4E-8D70-F0DA3FC8AC9F}" dt="2019-04-05T14:19:02.927" v="18" actId="167"/>
          <ac:spMkLst>
            <pc:docMk/>
            <pc:sldMk cId="598275661" sldId="290"/>
            <ac:spMk id="24" creationId="{D982FA06-813C-9D40-98B6-6AF74DC905B1}"/>
          </ac:spMkLst>
        </pc:spChg>
        <pc:spChg chg="add mod">
          <ac:chgData name="Lisa Lechner" userId="704fbf6d-352e-4721-b126-489855bab3a6" providerId="ADAL" clId="{371B64DF-D81A-AC4E-8D70-F0DA3FC8AC9F}" dt="2019-04-05T14:33:53.871" v="603" actId="1035"/>
          <ac:spMkLst>
            <pc:docMk/>
            <pc:sldMk cId="598275661" sldId="290"/>
            <ac:spMk id="25" creationId="{A7B9267E-990A-5D4F-8F46-9C2CEEB7D178}"/>
          </ac:spMkLst>
        </pc:spChg>
        <pc:spChg chg="del">
          <ac:chgData name="Lisa Lechner" userId="704fbf6d-352e-4721-b126-489855bab3a6" providerId="ADAL" clId="{371B64DF-D81A-AC4E-8D70-F0DA3FC8AC9F}" dt="2019-04-05T14:18:58.872" v="16" actId="478"/>
          <ac:spMkLst>
            <pc:docMk/>
            <pc:sldMk cId="598275661" sldId="290"/>
            <ac:spMk id="26" creationId="{0C7B4F8B-FC7D-2B49-9801-55516DEE9801}"/>
          </ac:spMkLst>
        </pc:spChg>
        <pc:spChg chg="del mod">
          <ac:chgData name="Lisa Lechner" userId="704fbf6d-352e-4721-b126-489855bab3a6" providerId="ADAL" clId="{371B64DF-D81A-AC4E-8D70-F0DA3FC8AC9F}" dt="2019-04-05T14:19:05.597" v="20" actId="478"/>
          <ac:spMkLst>
            <pc:docMk/>
            <pc:sldMk cId="598275661" sldId="290"/>
            <ac:spMk id="28" creationId="{41E133B0-F1CA-B148-910E-10C31D10A8F2}"/>
          </ac:spMkLst>
        </pc:spChg>
        <pc:spChg chg="del">
          <ac:chgData name="Lisa Lechner" userId="704fbf6d-352e-4721-b126-489855bab3a6" providerId="ADAL" clId="{371B64DF-D81A-AC4E-8D70-F0DA3FC8AC9F}" dt="2019-04-05T14:18:57.774" v="15" actId="478"/>
          <ac:spMkLst>
            <pc:docMk/>
            <pc:sldMk cId="598275661" sldId="290"/>
            <ac:spMk id="29" creationId="{84799070-5154-8B49-B2F6-2F75D7AEEADE}"/>
          </ac:spMkLst>
        </pc:spChg>
        <pc:spChg chg="add mod">
          <ac:chgData name="Lisa Lechner" userId="704fbf6d-352e-4721-b126-489855bab3a6" providerId="ADAL" clId="{371B64DF-D81A-AC4E-8D70-F0DA3FC8AC9F}" dt="2019-04-05T14:33:48.003" v="599" actId="1076"/>
          <ac:spMkLst>
            <pc:docMk/>
            <pc:sldMk cId="598275661" sldId="290"/>
            <ac:spMk id="30" creationId="{61153DFA-FC5E-D649-A871-E22C1428AF95}"/>
          </ac:spMkLst>
        </pc:spChg>
        <pc:grpChg chg="del">
          <ac:chgData name="Lisa Lechner" userId="704fbf6d-352e-4721-b126-489855bab3a6" providerId="ADAL" clId="{371B64DF-D81A-AC4E-8D70-F0DA3FC8AC9F}" dt="2019-04-05T14:18:47.798" v="14" actId="478"/>
          <ac:grpSpMkLst>
            <pc:docMk/>
            <pc:sldMk cId="598275661" sldId="290"/>
            <ac:grpSpMk id="6" creationId="{3756DCD2-6CE1-C44A-B5D1-382DB9059ABA}"/>
          </ac:grpSpMkLst>
        </pc:grpChg>
        <pc:picChg chg="add del mod">
          <ac:chgData name="Lisa Lechner" userId="704fbf6d-352e-4721-b126-489855bab3a6" providerId="ADAL" clId="{371B64DF-D81A-AC4E-8D70-F0DA3FC8AC9F}" dt="2019-04-05T14:19:52.519" v="36" actId="478"/>
          <ac:picMkLst>
            <pc:docMk/>
            <pc:sldMk cId="598275661" sldId="290"/>
            <ac:picMk id="2" creationId="{B0A24E48-F059-894E-8A32-9D6BB9C7EAFE}"/>
          </ac:picMkLst>
        </pc:picChg>
        <pc:picChg chg="add del mod">
          <ac:chgData name="Lisa Lechner" userId="704fbf6d-352e-4721-b126-489855bab3a6" providerId="ADAL" clId="{371B64DF-D81A-AC4E-8D70-F0DA3FC8AC9F}" dt="2019-04-05T14:33:40.184" v="597" actId="478"/>
          <ac:picMkLst>
            <pc:docMk/>
            <pc:sldMk cId="598275661" sldId="290"/>
            <ac:picMk id="3" creationId="{51A9E4A7-8A3E-D343-B49D-95D954B7FEEC}"/>
          </ac:picMkLst>
        </pc:picChg>
      </pc:sldChg>
    </pc:docChg>
  </pc:docChgLst>
  <pc:docChgLst>
    <pc:chgData name="Lisa Lechner" userId="704fbf6d-352e-4721-b126-489855bab3a6" providerId="ADAL" clId="{CDE4EE97-7CC4-A84B-AD97-EBAB24B3EC09}"/>
    <pc:docChg chg="undo custSel addSld modSld">
      <pc:chgData name="Lisa Lechner" userId="704fbf6d-352e-4721-b126-489855bab3a6" providerId="ADAL" clId="{CDE4EE97-7CC4-A84B-AD97-EBAB24B3EC09}" dt="2019-04-10T14:27:26.687" v="350" actId="20577"/>
      <pc:docMkLst>
        <pc:docMk/>
      </pc:docMkLst>
      <pc:sldChg chg="modSp">
        <pc:chgData name="Lisa Lechner" userId="704fbf6d-352e-4721-b126-489855bab3a6" providerId="ADAL" clId="{CDE4EE97-7CC4-A84B-AD97-EBAB24B3EC09}" dt="2019-04-10T12:38:50.286" v="32" actId="1076"/>
        <pc:sldMkLst>
          <pc:docMk/>
          <pc:sldMk cId="1151287895" sldId="256"/>
        </pc:sldMkLst>
        <pc:spChg chg="mod">
          <ac:chgData name="Lisa Lechner" userId="704fbf6d-352e-4721-b126-489855bab3a6" providerId="ADAL" clId="{CDE4EE97-7CC4-A84B-AD97-EBAB24B3EC09}" dt="2019-04-10T12:38:50.286" v="32" actId="1076"/>
          <ac:spMkLst>
            <pc:docMk/>
            <pc:sldMk cId="1151287895" sldId="256"/>
            <ac:spMk id="28" creationId="{41E133B0-F1CA-B148-910E-10C31D10A8F2}"/>
          </ac:spMkLst>
        </pc:spChg>
      </pc:sldChg>
      <pc:sldChg chg="modSp">
        <pc:chgData name="Lisa Lechner" userId="704fbf6d-352e-4721-b126-489855bab3a6" providerId="ADAL" clId="{CDE4EE97-7CC4-A84B-AD97-EBAB24B3EC09}" dt="2019-04-10T12:47:32.757" v="133" actId="1076"/>
        <pc:sldMkLst>
          <pc:docMk/>
          <pc:sldMk cId="4205309223" sldId="274"/>
        </pc:sldMkLst>
        <pc:spChg chg="mod">
          <ac:chgData name="Lisa Lechner" userId="704fbf6d-352e-4721-b126-489855bab3a6" providerId="ADAL" clId="{CDE4EE97-7CC4-A84B-AD97-EBAB24B3EC09}" dt="2019-04-10T12:47:10.819" v="130" actId="1076"/>
          <ac:spMkLst>
            <pc:docMk/>
            <pc:sldMk cId="4205309223" sldId="274"/>
            <ac:spMk id="8" creationId="{9D14563A-CAB2-F740-AC50-DED09704E1AA}"/>
          </ac:spMkLst>
        </pc:spChg>
        <pc:spChg chg="mod">
          <ac:chgData name="Lisa Lechner" userId="704fbf6d-352e-4721-b126-489855bab3a6" providerId="ADAL" clId="{CDE4EE97-7CC4-A84B-AD97-EBAB24B3EC09}" dt="2019-04-10T12:47:17.064" v="131" actId="1076"/>
          <ac:spMkLst>
            <pc:docMk/>
            <pc:sldMk cId="4205309223" sldId="274"/>
            <ac:spMk id="18" creationId="{DAA17C93-4DF5-B44D-A352-9400B8DB31C6}"/>
          </ac:spMkLst>
        </pc:spChg>
        <pc:spChg chg="mod">
          <ac:chgData name="Lisa Lechner" userId="704fbf6d-352e-4721-b126-489855bab3a6" providerId="ADAL" clId="{CDE4EE97-7CC4-A84B-AD97-EBAB24B3EC09}" dt="2019-04-10T12:47:17.064" v="131" actId="1076"/>
          <ac:spMkLst>
            <pc:docMk/>
            <pc:sldMk cId="4205309223" sldId="274"/>
            <ac:spMk id="215" creationId="{E5A2FEA6-085C-9847-90B8-77DCDB866C21}"/>
          </ac:spMkLst>
        </pc:spChg>
        <pc:spChg chg="mod">
          <ac:chgData name="Lisa Lechner" userId="704fbf6d-352e-4721-b126-489855bab3a6" providerId="ADAL" clId="{CDE4EE97-7CC4-A84B-AD97-EBAB24B3EC09}" dt="2019-04-10T12:47:17.064" v="131" actId="1076"/>
          <ac:spMkLst>
            <pc:docMk/>
            <pc:sldMk cId="4205309223" sldId="274"/>
            <ac:spMk id="216" creationId="{9292C880-B1D3-794B-A0C2-D0061F013987}"/>
          </ac:spMkLst>
        </pc:spChg>
        <pc:spChg chg="mod">
          <ac:chgData name="Lisa Lechner" userId="704fbf6d-352e-4721-b126-489855bab3a6" providerId="ADAL" clId="{CDE4EE97-7CC4-A84B-AD97-EBAB24B3EC09}" dt="2019-04-10T12:47:17.064" v="131" actId="1076"/>
          <ac:spMkLst>
            <pc:docMk/>
            <pc:sldMk cId="4205309223" sldId="274"/>
            <ac:spMk id="217" creationId="{4A495617-0D20-3945-9D3F-8AB2DE71C533}"/>
          </ac:spMkLst>
        </pc:spChg>
        <pc:spChg chg="mod">
          <ac:chgData name="Lisa Lechner" userId="704fbf6d-352e-4721-b126-489855bab3a6" providerId="ADAL" clId="{CDE4EE97-7CC4-A84B-AD97-EBAB24B3EC09}" dt="2019-04-10T12:47:32.757" v="133" actId="1076"/>
          <ac:spMkLst>
            <pc:docMk/>
            <pc:sldMk cId="4205309223" sldId="274"/>
            <ac:spMk id="224" creationId="{EB3D855E-4302-4B43-AD21-60E4661DD889}"/>
          </ac:spMkLst>
        </pc:spChg>
      </pc:sldChg>
      <pc:sldChg chg="delSp modSp">
        <pc:chgData name="Lisa Lechner" userId="704fbf6d-352e-4721-b126-489855bab3a6" providerId="ADAL" clId="{CDE4EE97-7CC4-A84B-AD97-EBAB24B3EC09}" dt="2019-04-10T12:21:45.164" v="23" actId="207"/>
        <pc:sldMkLst>
          <pc:docMk/>
          <pc:sldMk cId="2253242517" sldId="280"/>
        </pc:sldMkLst>
        <pc:spChg chg="mod topLvl">
          <ac:chgData name="Lisa Lechner" userId="704fbf6d-352e-4721-b126-489855bab3a6" providerId="ADAL" clId="{CDE4EE97-7CC4-A84B-AD97-EBAB24B3EC09}" dt="2019-04-10T12:21:10.969" v="19" actId="165"/>
          <ac:spMkLst>
            <pc:docMk/>
            <pc:sldMk cId="2253242517" sldId="280"/>
            <ac:spMk id="4" creationId="{FDD46ADA-42C7-1948-AEC5-763EB5925D9C}"/>
          </ac:spMkLst>
        </pc:spChg>
        <pc:spChg chg="mod topLvl">
          <ac:chgData name="Lisa Lechner" userId="704fbf6d-352e-4721-b126-489855bab3a6" providerId="ADAL" clId="{CDE4EE97-7CC4-A84B-AD97-EBAB24B3EC09}" dt="2019-04-10T12:21:10.969" v="19" actId="165"/>
          <ac:spMkLst>
            <pc:docMk/>
            <pc:sldMk cId="2253242517" sldId="280"/>
            <ac:spMk id="5" creationId="{5B4A3C2A-1242-CB48-803E-5D85FA706F32}"/>
          </ac:spMkLst>
        </pc:spChg>
        <pc:spChg chg="mod topLvl">
          <ac:chgData name="Lisa Lechner" userId="704fbf6d-352e-4721-b126-489855bab3a6" providerId="ADAL" clId="{CDE4EE97-7CC4-A84B-AD97-EBAB24B3EC09}" dt="2019-04-10T12:21:45.164" v="23" actId="207"/>
          <ac:spMkLst>
            <pc:docMk/>
            <pc:sldMk cId="2253242517" sldId="280"/>
            <ac:spMk id="6" creationId="{92E3B06F-24BF-2645-8152-76690024451B}"/>
          </ac:spMkLst>
        </pc:spChg>
        <pc:spChg chg="mod topLvl">
          <ac:chgData name="Lisa Lechner" userId="704fbf6d-352e-4721-b126-489855bab3a6" providerId="ADAL" clId="{CDE4EE97-7CC4-A84B-AD97-EBAB24B3EC09}" dt="2019-04-10T12:21:29.049" v="21" actId="207"/>
          <ac:spMkLst>
            <pc:docMk/>
            <pc:sldMk cId="2253242517" sldId="280"/>
            <ac:spMk id="8" creationId="{367A6337-C5E5-8240-92EF-CA2B6D80D25E}"/>
          </ac:spMkLst>
        </pc:spChg>
        <pc:spChg chg="mod topLvl">
          <ac:chgData name="Lisa Lechner" userId="704fbf6d-352e-4721-b126-489855bab3a6" providerId="ADAL" clId="{CDE4EE97-7CC4-A84B-AD97-EBAB24B3EC09}" dt="2019-04-10T12:21:34.813" v="22" actId="207"/>
          <ac:spMkLst>
            <pc:docMk/>
            <pc:sldMk cId="2253242517" sldId="280"/>
            <ac:spMk id="9" creationId="{B027CCBA-84E6-9343-AB56-F03E27442FFE}"/>
          </ac:spMkLst>
        </pc:spChg>
        <pc:spChg chg="mod topLvl">
          <ac:chgData name="Lisa Lechner" userId="704fbf6d-352e-4721-b126-489855bab3a6" providerId="ADAL" clId="{CDE4EE97-7CC4-A84B-AD97-EBAB24B3EC09}" dt="2019-04-10T12:21:10.969" v="19" actId="165"/>
          <ac:spMkLst>
            <pc:docMk/>
            <pc:sldMk cId="2253242517" sldId="280"/>
            <ac:spMk id="10" creationId="{0956C287-12B7-3246-BD71-53F0C43376EB}"/>
          </ac:spMkLst>
        </pc:spChg>
        <pc:spChg chg="mod topLvl">
          <ac:chgData name="Lisa Lechner" userId="704fbf6d-352e-4721-b126-489855bab3a6" providerId="ADAL" clId="{CDE4EE97-7CC4-A84B-AD97-EBAB24B3EC09}" dt="2019-04-10T12:21:29.049" v="21" actId="207"/>
          <ac:spMkLst>
            <pc:docMk/>
            <pc:sldMk cId="2253242517" sldId="280"/>
            <ac:spMk id="11" creationId="{BA2BBCB9-CD25-C743-81D4-7CEA36E7E9E8}"/>
          </ac:spMkLst>
        </pc:spChg>
        <pc:spChg chg="mod topLvl">
          <ac:chgData name="Lisa Lechner" userId="704fbf6d-352e-4721-b126-489855bab3a6" providerId="ADAL" clId="{CDE4EE97-7CC4-A84B-AD97-EBAB24B3EC09}" dt="2019-04-10T12:21:34.813" v="22" actId="207"/>
          <ac:spMkLst>
            <pc:docMk/>
            <pc:sldMk cId="2253242517" sldId="280"/>
            <ac:spMk id="12" creationId="{0FD15210-ADD7-5541-AEF7-EB3358EFA92B}"/>
          </ac:spMkLst>
        </pc:spChg>
        <pc:spChg chg="mod topLvl">
          <ac:chgData name="Lisa Lechner" userId="704fbf6d-352e-4721-b126-489855bab3a6" providerId="ADAL" clId="{CDE4EE97-7CC4-A84B-AD97-EBAB24B3EC09}" dt="2019-04-10T12:21:45.164" v="23" actId="207"/>
          <ac:spMkLst>
            <pc:docMk/>
            <pc:sldMk cId="2253242517" sldId="280"/>
            <ac:spMk id="13" creationId="{B82DE2AC-1037-4E44-9DCA-374266BF0F2F}"/>
          </ac:spMkLst>
        </pc:spChg>
        <pc:spChg chg="mod topLvl">
          <ac:chgData name="Lisa Lechner" userId="704fbf6d-352e-4721-b126-489855bab3a6" providerId="ADAL" clId="{CDE4EE97-7CC4-A84B-AD97-EBAB24B3EC09}" dt="2019-04-10T12:21:29.049" v="21" actId="207"/>
          <ac:spMkLst>
            <pc:docMk/>
            <pc:sldMk cId="2253242517" sldId="280"/>
            <ac:spMk id="14" creationId="{5EF5DFE6-FBFB-8946-813D-DA6F0695706C}"/>
          </ac:spMkLst>
        </pc:spChg>
        <pc:spChg chg="mod topLvl">
          <ac:chgData name="Lisa Lechner" userId="704fbf6d-352e-4721-b126-489855bab3a6" providerId="ADAL" clId="{CDE4EE97-7CC4-A84B-AD97-EBAB24B3EC09}" dt="2019-04-10T12:21:34.813" v="22" actId="207"/>
          <ac:spMkLst>
            <pc:docMk/>
            <pc:sldMk cId="2253242517" sldId="280"/>
            <ac:spMk id="15" creationId="{70753518-DF70-E44C-A99F-FDDC66BA4370}"/>
          </ac:spMkLst>
        </pc:spChg>
        <pc:spChg chg="mod topLvl">
          <ac:chgData name="Lisa Lechner" userId="704fbf6d-352e-4721-b126-489855bab3a6" providerId="ADAL" clId="{CDE4EE97-7CC4-A84B-AD97-EBAB24B3EC09}" dt="2019-04-10T12:21:45.164" v="23" actId="207"/>
          <ac:spMkLst>
            <pc:docMk/>
            <pc:sldMk cId="2253242517" sldId="280"/>
            <ac:spMk id="16" creationId="{0A2A848F-053A-BE4B-88DC-8592D937ECDC}"/>
          </ac:spMkLst>
        </pc:spChg>
        <pc:spChg chg="mod topLvl">
          <ac:chgData name="Lisa Lechner" userId="704fbf6d-352e-4721-b126-489855bab3a6" providerId="ADAL" clId="{CDE4EE97-7CC4-A84B-AD97-EBAB24B3EC09}" dt="2019-04-10T12:21:10.969" v="19" actId="165"/>
          <ac:spMkLst>
            <pc:docMk/>
            <pc:sldMk cId="2253242517" sldId="280"/>
            <ac:spMk id="17" creationId="{F7667DF5-F1BD-3B49-BC97-8BD1C1CEFBC3}"/>
          </ac:spMkLst>
        </pc:spChg>
        <pc:spChg chg="mod topLvl">
          <ac:chgData name="Lisa Lechner" userId="704fbf6d-352e-4721-b126-489855bab3a6" providerId="ADAL" clId="{CDE4EE97-7CC4-A84B-AD97-EBAB24B3EC09}" dt="2019-04-10T12:21:10.969" v="19" actId="165"/>
          <ac:spMkLst>
            <pc:docMk/>
            <pc:sldMk cId="2253242517" sldId="280"/>
            <ac:spMk id="18" creationId="{3B738998-DDB0-E844-B802-7791D899BEDA}"/>
          </ac:spMkLst>
        </pc:spChg>
        <pc:spChg chg="mod topLvl">
          <ac:chgData name="Lisa Lechner" userId="704fbf6d-352e-4721-b126-489855bab3a6" providerId="ADAL" clId="{CDE4EE97-7CC4-A84B-AD97-EBAB24B3EC09}" dt="2019-04-10T12:21:45.164" v="23" actId="207"/>
          <ac:spMkLst>
            <pc:docMk/>
            <pc:sldMk cId="2253242517" sldId="280"/>
            <ac:spMk id="19" creationId="{25D5D8D6-30F6-EA48-962F-7328321B36C8}"/>
          </ac:spMkLst>
        </pc:spChg>
        <pc:spChg chg="mod topLvl">
          <ac:chgData name="Lisa Lechner" userId="704fbf6d-352e-4721-b126-489855bab3a6" providerId="ADAL" clId="{CDE4EE97-7CC4-A84B-AD97-EBAB24B3EC09}" dt="2019-04-10T12:21:29.049" v="21" actId="207"/>
          <ac:spMkLst>
            <pc:docMk/>
            <pc:sldMk cId="2253242517" sldId="280"/>
            <ac:spMk id="20" creationId="{F3A4618A-2A04-2443-88FB-6E207371423B}"/>
          </ac:spMkLst>
        </pc:spChg>
        <pc:spChg chg="mod topLvl">
          <ac:chgData name="Lisa Lechner" userId="704fbf6d-352e-4721-b126-489855bab3a6" providerId="ADAL" clId="{CDE4EE97-7CC4-A84B-AD97-EBAB24B3EC09}" dt="2019-04-10T12:21:34.813" v="22" actId="207"/>
          <ac:spMkLst>
            <pc:docMk/>
            <pc:sldMk cId="2253242517" sldId="280"/>
            <ac:spMk id="21" creationId="{391ECA34-F6F5-8040-9DB0-D5C875CA1A67}"/>
          </ac:spMkLst>
        </pc:spChg>
        <pc:spChg chg="mod topLvl">
          <ac:chgData name="Lisa Lechner" userId="704fbf6d-352e-4721-b126-489855bab3a6" providerId="ADAL" clId="{CDE4EE97-7CC4-A84B-AD97-EBAB24B3EC09}" dt="2019-04-10T12:21:45.164" v="23" actId="207"/>
          <ac:spMkLst>
            <pc:docMk/>
            <pc:sldMk cId="2253242517" sldId="280"/>
            <ac:spMk id="22" creationId="{B8A1391C-C31E-244D-93E9-DEF511C6487A}"/>
          </ac:spMkLst>
        </pc:spChg>
        <pc:spChg chg="mod topLvl">
          <ac:chgData name="Lisa Lechner" userId="704fbf6d-352e-4721-b126-489855bab3a6" providerId="ADAL" clId="{CDE4EE97-7CC4-A84B-AD97-EBAB24B3EC09}" dt="2019-04-10T12:21:10.969" v="19" actId="165"/>
          <ac:spMkLst>
            <pc:docMk/>
            <pc:sldMk cId="2253242517" sldId="280"/>
            <ac:spMk id="23" creationId="{1379C4D4-253A-504D-86F5-8165639E788B}"/>
          </ac:spMkLst>
        </pc:spChg>
        <pc:spChg chg="mod topLvl">
          <ac:chgData name="Lisa Lechner" userId="704fbf6d-352e-4721-b126-489855bab3a6" providerId="ADAL" clId="{CDE4EE97-7CC4-A84B-AD97-EBAB24B3EC09}" dt="2019-04-10T12:21:10.969" v="19" actId="165"/>
          <ac:spMkLst>
            <pc:docMk/>
            <pc:sldMk cId="2253242517" sldId="280"/>
            <ac:spMk id="24" creationId="{042142B1-D39A-BC4F-832F-49056CB9BA6F}"/>
          </ac:spMkLst>
        </pc:spChg>
        <pc:spChg chg="mod topLvl">
          <ac:chgData name="Lisa Lechner" userId="704fbf6d-352e-4721-b126-489855bab3a6" providerId="ADAL" clId="{CDE4EE97-7CC4-A84B-AD97-EBAB24B3EC09}" dt="2019-04-10T12:21:10.969" v="19" actId="165"/>
          <ac:spMkLst>
            <pc:docMk/>
            <pc:sldMk cId="2253242517" sldId="280"/>
            <ac:spMk id="25" creationId="{67B3B61D-BDB6-7F40-A794-572316983523}"/>
          </ac:spMkLst>
        </pc:spChg>
        <pc:spChg chg="mod topLvl">
          <ac:chgData name="Lisa Lechner" userId="704fbf6d-352e-4721-b126-489855bab3a6" providerId="ADAL" clId="{CDE4EE97-7CC4-A84B-AD97-EBAB24B3EC09}" dt="2019-04-10T12:21:10.969" v="19" actId="165"/>
          <ac:spMkLst>
            <pc:docMk/>
            <pc:sldMk cId="2253242517" sldId="280"/>
            <ac:spMk id="26" creationId="{F550EDBA-8E21-FA4E-99EE-A809336951A6}"/>
          </ac:spMkLst>
        </pc:spChg>
        <pc:spChg chg="mod topLvl">
          <ac:chgData name="Lisa Lechner" userId="704fbf6d-352e-4721-b126-489855bab3a6" providerId="ADAL" clId="{CDE4EE97-7CC4-A84B-AD97-EBAB24B3EC09}" dt="2019-04-10T12:21:45.164" v="23" actId="207"/>
          <ac:spMkLst>
            <pc:docMk/>
            <pc:sldMk cId="2253242517" sldId="280"/>
            <ac:spMk id="27" creationId="{CCF1D348-CB26-C840-A0DE-7D613B2FF980}"/>
          </ac:spMkLst>
        </pc:spChg>
        <pc:spChg chg="mod topLvl">
          <ac:chgData name="Lisa Lechner" userId="704fbf6d-352e-4721-b126-489855bab3a6" providerId="ADAL" clId="{CDE4EE97-7CC4-A84B-AD97-EBAB24B3EC09}" dt="2019-04-10T12:21:10.969" v="19" actId="165"/>
          <ac:spMkLst>
            <pc:docMk/>
            <pc:sldMk cId="2253242517" sldId="280"/>
            <ac:spMk id="28" creationId="{721DE2D5-A323-C640-B420-6080A47FBB23}"/>
          </ac:spMkLst>
        </pc:spChg>
        <pc:spChg chg="mod topLvl">
          <ac:chgData name="Lisa Lechner" userId="704fbf6d-352e-4721-b126-489855bab3a6" providerId="ADAL" clId="{CDE4EE97-7CC4-A84B-AD97-EBAB24B3EC09}" dt="2019-04-10T12:21:10.969" v="19" actId="165"/>
          <ac:spMkLst>
            <pc:docMk/>
            <pc:sldMk cId="2253242517" sldId="280"/>
            <ac:spMk id="29" creationId="{71FD1FEC-0A63-7946-BF13-7828614C2434}"/>
          </ac:spMkLst>
        </pc:spChg>
        <pc:spChg chg="mod topLvl">
          <ac:chgData name="Lisa Lechner" userId="704fbf6d-352e-4721-b126-489855bab3a6" providerId="ADAL" clId="{CDE4EE97-7CC4-A84B-AD97-EBAB24B3EC09}" dt="2019-04-10T12:21:10.969" v="19" actId="165"/>
          <ac:spMkLst>
            <pc:docMk/>
            <pc:sldMk cId="2253242517" sldId="280"/>
            <ac:spMk id="30" creationId="{12B8DCFE-39FA-A24B-9919-0287A535A7A3}"/>
          </ac:spMkLst>
        </pc:spChg>
        <pc:spChg chg="mod topLvl">
          <ac:chgData name="Lisa Lechner" userId="704fbf6d-352e-4721-b126-489855bab3a6" providerId="ADAL" clId="{CDE4EE97-7CC4-A84B-AD97-EBAB24B3EC09}" dt="2019-04-10T12:21:10.969" v="19" actId="165"/>
          <ac:spMkLst>
            <pc:docMk/>
            <pc:sldMk cId="2253242517" sldId="280"/>
            <ac:spMk id="31" creationId="{A1966B92-4B65-7448-93B2-0A17410DB11A}"/>
          </ac:spMkLst>
        </pc:spChg>
        <pc:spChg chg="mod topLvl">
          <ac:chgData name="Lisa Lechner" userId="704fbf6d-352e-4721-b126-489855bab3a6" providerId="ADAL" clId="{CDE4EE97-7CC4-A84B-AD97-EBAB24B3EC09}" dt="2019-04-10T12:21:45.164" v="23" actId="207"/>
          <ac:spMkLst>
            <pc:docMk/>
            <pc:sldMk cId="2253242517" sldId="280"/>
            <ac:spMk id="32" creationId="{00F483CE-9892-2A48-884B-5AD00AB57981}"/>
          </ac:spMkLst>
        </pc:spChg>
        <pc:spChg chg="mod topLvl">
          <ac:chgData name="Lisa Lechner" userId="704fbf6d-352e-4721-b126-489855bab3a6" providerId="ADAL" clId="{CDE4EE97-7CC4-A84B-AD97-EBAB24B3EC09}" dt="2019-04-10T12:21:29.049" v="21" actId="207"/>
          <ac:spMkLst>
            <pc:docMk/>
            <pc:sldMk cId="2253242517" sldId="280"/>
            <ac:spMk id="33" creationId="{A1CA951E-2B2C-9B41-A728-2B31015CAE73}"/>
          </ac:spMkLst>
        </pc:spChg>
        <pc:spChg chg="mod topLvl">
          <ac:chgData name="Lisa Lechner" userId="704fbf6d-352e-4721-b126-489855bab3a6" providerId="ADAL" clId="{CDE4EE97-7CC4-A84B-AD97-EBAB24B3EC09}" dt="2019-04-10T12:21:34.813" v="22" actId="207"/>
          <ac:spMkLst>
            <pc:docMk/>
            <pc:sldMk cId="2253242517" sldId="280"/>
            <ac:spMk id="34" creationId="{333FF838-195A-AC45-BE19-AF49129441D0}"/>
          </ac:spMkLst>
        </pc:spChg>
        <pc:spChg chg="mod topLvl">
          <ac:chgData name="Lisa Lechner" userId="704fbf6d-352e-4721-b126-489855bab3a6" providerId="ADAL" clId="{CDE4EE97-7CC4-A84B-AD97-EBAB24B3EC09}" dt="2019-04-10T12:21:45.164" v="23" actId="207"/>
          <ac:spMkLst>
            <pc:docMk/>
            <pc:sldMk cId="2253242517" sldId="280"/>
            <ac:spMk id="35" creationId="{E23F4FD9-BE8F-4046-89A1-640737B7B736}"/>
          </ac:spMkLst>
        </pc:spChg>
        <pc:grpChg chg="del">
          <ac:chgData name="Lisa Lechner" userId="704fbf6d-352e-4721-b126-489855bab3a6" providerId="ADAL" clId="{CDE4EE97-7CC4-A84B-AD97-EBAB24B3EC09}" dt="2019-04-10T12:21:10.969" v="19" actId="165"/>
          <ac:grpSpMkLst>
            <pc:docMk/>
            <pc:sldMk cId="2253242517" sldId="280"/>
            <ac:grpSpMk id="2" creationId="{9DC1F041-7ED7-034B-96FE-A873E9EFFFC1}"/>
          </ac:grpSpMkLst>
        </pc:grpChg>
      </pc:sldChg>
      <pc:sldChg chg="addSp delSp modSp">
        <pc:chgData name="Lisa Lechner" userId="704fbf6d-352e-4721-b126-489855bab3a6" providerId="ADAL" clId="{CDE4EE97-7CC4-A84B-AD97-EBAB24B3EC09}" dt="2019-04-10T12:47:51.342" v="142" actId="20577"/>
        <pc:sldMkLst>
          <pc:docMk/>
          <pc:sldMk cId="813042634" sldId="283"/>
        </pc:sldMkLst>
        <pc:spChg chg="add mod">
          <ac:chgData name="Lisa Lechner" userId="704fbf6d-352e-4721-b126-489855bab3a6" providerId="ADAL" clId="{CDE4EE97-7CC4-A84B-AD97-EBAB24B3EC09}" dt="2019-04-10T12:47:43.753" v="135" actId="1076"/>
          <ac:spMkLst>
            <pc:docMk/>
            <pc:sldMk cId="813042634" sldId="283"/>
            <ac:spMk id="19" creationId="{59336A3A-AEC3-2345-B8D9-A0A3AAF52D73}"/>
          </ac:spMkLst>
        </pc:spChg>
        <pc:spChg chg="add mod">
          <ac:chgData name="Lisa Lechner" userId="704fbf6d-352e-4721-b126-489855bab3a6" providerId="ADAL" clId="{CDE4EE97-7CC4-A84B-AD97-EBAB24B3EC09}" dt="2019-04-10T12:47:43.753" v="135" actId="1076"/>
          <ac:spMkLst>
            <pc:docMk/>
            <pc:sldMk cId="813042634" sldId="283"/>
            <ac:spMk id="20" creationId="{FCF22093-81AD-974B-A69E-07394F35BEEC}"/>
          </ac:spMkLst>
        </pc:spChg>
        <pc:spChg chg="add mod">
          <ac:chgData name="Lisa Lechner" userId="704fbf6d-352e-4721-b126-489855bab3a6" providerId="ADAL" clId="{CDE4EE97-7CC4-A84B-AD97-EBAB24B3EC09}" dt="2019-04-10T12:47:43.753" v="135" actId="1076"/>
          <ac:spMkLst>
            <pc:docMk/>
            <pc:sldMk cId="813042634" sldId="283"/>
            <ac:spMk id="21" creationId="{491F98E7-69FD-5D41-973C-09E0B6397E8F}"/>
          </ac:spMkLst>
        </pc:spChg>
        <pc:spChg chg="mod topLvl">
          <ac:chgData name="Lisa Lechner" userId="704fbf6d-352e-4721-b126-489855bab3a6" providerId="ADAL" clId="{CDE4EE97-7CC4-A84B-AD97-EBAB24B3EC09}" dt="2019-04-10T12:47:43.753" v="135" actId="1076"/>
          <ac:spMkLst>
            <pc:docMk/>
            <pc:sldMk cId="813042634" sldId="283"/>
            <ac:spMk id="39" creationId="{5CA02658-35E0-6F4D-8673-F918ED555A3A}"/>
          </ac:spMkLst>
        </pc:spChg>
        <pc:spChg chg="mod topLvl">
          <ac:chgData name="Lisa Lechner" userId="704fbf6d-352e-4721-b126-489855bab3a6" providerId="ADAL" clId="{CDE4EE97-7CC4-A84B-AD97-EBAB24B3EC09}" dt="2019-04-10T12:47:43.753" v="135" actId="1076"/>
          <ac:spMkLst>
            <pc:docMk/>
            <pc:sldMk cId="813042634" sldId="283"/>
            <ac:spMk id="40" creationId="{E2C6D462-4873-D449-8E2F-55FCE7DBC07E}"/>
          </ac:spMkLst>
        </pc:spChg>
        <pc:spChg chg="mod topLvl">
          <ac:chgData name="Lisa Lechner" userId="704fbf6d-352e-4721-b126-489855bab3a6" providerId="ADAL" clId="{CDE4EE97-7CC4-A84B-AD97-EBAB24B3EC09}" dt="2019-04-10T12:47:43.753" v="135" actId="1076"/>
          <ac:spMkLst>
            <pc:docMk/>
            <pc:sldMk cId="813042634" sldId="283"/>
            <ac:spMk id="41" creationId="{78DD1428-DB09-A846-9165-234371FD9AFC}"/>
          </ac:spMkLst>
        </pc:spChg>
        <pc:spChg chg="mod topLvl">
          <ac:chgData name="Lisa Lechner" userId="704fbf6d-352e-4721-b126-489855bab3a6" providerId="ADAL" clId="{CDE4EE97-7CC4-A84B-AD97-EBAB24B3EC09}" dt="2019-04-10T12:47:43.753" v="135" actId="1076"/>
          <ac:spMkLst>
            <pc:docMk/>
            <pc:sldMk cId="813042634" sldId="283"/>
            <ac:spMk id="42" creationId="{99FB4D58-F337-4347-8D35-039869D6DCB0}"/>
          </ac:spMkLst>
        </pc:spChg>
        <pc:spChg chg="mod topLvl">
          <ac:chgData name="Lisa Lechner" userId="704fbf6d-352e-4721-b126-489855bab3a6" providerId="ADAL" clId="{CDE4EE97-7CC4-A84B-AD97-EBAB24B3EC09}" dt="2019-04-10T12:47:43.753" v="135" actId="1076"/>
          <ac:spMkLst>
            <pc:docMk/>
            <pc:sldMk cId="813042634" sldId="283"/>
            <ac:spMk id="43" creationId="{0A55D1DC-1AD7-3545-9CFB-F1D5F887C6CF}"/>
          </ac:spMkLst>
        </pc:spChg>
        <pc:spChg chg="mod topLvl">
          <ac:chgData name="Lisa Lechner" userId="704fbf6d-352e-4721-b126-489855bab3a6" providerId="ADAL" clId="{CDE4EE97-7CC4-A84B-AD97-EBAB24B3EC09}" dt="2019-04-10T12:47:43.753" v="135" actId="1076"/>
          <ac:spMkLst>
            <pc:docMk/>
            <pc:sldMk cId="813042634" sldId="283"/>
            <ac:spMk id="44" creationId="{58F2A75E-6E8E-CD4A-B025-9B92EEDC78E8}"/>
          </ac:spMkLst>
        </pc:spChg>
        <pc:spChg chg="mod topLvl">
          <ac:chgData name="Lisa Lechner" userId="704fbf6d-352e-4721-b126-489855bab3a6" providerId="ADAL" clId="{CDE4EE97-7CC4-A84B-AD97-EBAB24B3EC09}" dt="2019-04-10T12:47:43.753" v="135" actId="1076"/>
          <ac:spMkLst>
            <pc:docMk/>
            <pc:sldMk cId="813042634" sldId="283"/>
            <ac:spMk id="45" creationId="{B1D9BBBD-DA77-7F4C-96F7-B1FB20AF00A0}"/>
          </ac:spMkLst>
        </pc:spChg>
        <pc:spChg chg="mod topLvl">
          <ac:chgData name="Lisa Lechner" userId="704fbf6d-352e-4721-b126-489855bab3a6" providerId="ADAL" clId="{CDE4EE97-7CC4-A84B-AD97-EBAB24B3EC09}" dt="2019-04-10T12:47:43.753" v="135" actId="1076"/>
          <ac:spMkLst>
            <pc:docMk/>
            <pc:sldMk cId="813042634" sldId="283"/>
            <ac:spMk id="46" creationId="{CD2A6B6C-E1F3-8248-BCD8-D1CE341709CB}"/>
          </ac:spMkLst>
        </pc:spChg>
        <pc:spChg chg="mod topLvl">
          <ac:chgData name="Lisa Lechner" userId="704fbf6d-352e-4721-b126-489855bab3a6" providerId="ADAL" clId="{CDE4EE97-7CC4-A84B-AD97-EBAB24B3EC09}" dt="2019-04-10T12:47:43.753" v="135" actId="1076"/>
          <ac:spMkLst>
            <pc:docMk/>
            <pc:sldMk cId="813042634" sldId="283"/>
            <ac:spMk id="47" creationId="{86AF5FDF-146D-B747-9315-B86D037D2213}"/>
          </ac:spMkLst>
        </pc:spChg>
        <pc:spChg chg="mod topLvl">
          <ac:chgData name="Lisa Lechner" userId="704fbf6d-352e-4721-b126-489855bab3a6" providerId="ADAL" clId="{CDE4EE97-7CC4-A84B-AD97-EBAB24B3EC09}" dt="2019-04-10T12:47:43.753" v="135" actId="1076"/>
          <ac:spMkLst>
            <pc:docMk/>
            <pc:sldMk cId="813042634" sldId="283"/>
            <ac:spMk id="48" creationId="{6AB5DEAE-9446-1B48-8D6A-A2C82B166EC4}"/>
          </ac:spMkLst>
        </pc:spChg>
        <pc:spChg chg="mod topLvl">
          <ac:chgData name="Lisa Lechner" userId="704fbf6d-352e-4721-b126-489855bab3a6" providerId="ADAL" clId="{CDE4EE97-7CC4-A84B-AD97-EBAB24B3EC09}" dt="2019-04-10T12:47:43.753" v="135" actId="1076"/>
          <ac:spMkLst>
            <pc:docMk/>
            <pc:sldMk cId="813042634" sldId="283"/>
            <ac:spMk id="49" creationId="{F708E31F-0BC4-924A-957E-B10D68A57111}"/>
          </ac:spMkLst>
        </pc:spChg>
        <pc:spChg chg="mod topLvl">
          <ac:chgData name="Lisa Lechner" userId="704fbf6d-352e-4721-b126-489855bab3a6" providerId="ADAL" clId="{CDE4EE97-7CC4-A84B-AD97-EBAB24B3EC09}" dt="2019-04-10T12:47:43.753" v="135" actId="1076"/>
          <ac:spMkLst>
            <pc:docMk/>
            <pc:sldMk cId="813042634" sldId="283"/>
            <ac:spMk id="50" creationId="{DF389531-4D0F-8844-B5AB-7BCD8B228EC3}"/>
          </ac:spMkLst>
        </pc:spChg>
        <pc:spChg chg="mod">
          <ac:chgData name="Lisa Lechner" userId="704fbf6d-352e-4721-b126-489855bab3a6" providerId="ADAL" clId="{CDE4EE97-7CC4-A84B-AD97-EBAB24B3EC09}" dt="2019-04-10T12:47:51.342" v="142" actId="20577"/>
          <ac:spMkLst>
            <pc:docMk/>
            <pc:sldMk cId="813042634" sldId="283"/>
            <ac:spMk id="224" creationId="{EB3D855E-4302-4B43-AD21-60E4661DD889}"/>
          </ac:spMkLst>
        </pc:spChg>
        <pc:grpChg chg="del">
          <ac:chgData name="Lisa Lechner" userId="704fbf6d-352e-4721-b126-489855bab3a6" providerId="ADAL" clId="{CDE4EE97-7CC4-A84B-AD97-EBAB24B3EC09}" dt="2019-04-10T12:18:21.383" v="1" actId="165"/>
          <ac:grpSpMkLst>
            <pc:docMk/>
            <pc:sldMk cId="813042634" sldId="283"/>
            <ac:grpSpMk id="2" creationId="{57BDC931-F2CA-D948-82CE-80E5415FA6AD}"/>
          </ac:grpSpMkLst>
        </pc:grpChg>
      </pc:sldChg>
      <pc:sldChg chg="addSp delSp modSp">
        <pc:chgData name="Lisa Lechner" userId="704fbf6d-352e-4721-b126-489855bab3a6" providerId="ADAL" clId="{CDE4EE97-7CC4-A84B-AD97-EBAB24B3EC09}" dt="2019-04-10T12:48:14.269" v="146" actId="1076"/>
        <pc:sldMkLst>
          <pc:docMk/>
          <pc:sldMk cId="3954935523" sldId="284"/>
        </pc:sldMkLst>
        <pc:spChg chg="mod">
          <ac:chgData name="Lisa Lechner" userId="704fbf6d-352e-4721-b126-489855bab3a6" providerId="ADAL" clId="{CDE4EE97-7CC4-A84B-AD97-EBAB24B3EC09}" dt="2019-04-10T12:47:59.394" v="144" actId="1076"/>
          <ac:spMkLst>
            <pc:docMk/>
            <pc:sldMk cId="3954935523" sldId="284"/>
            <ac:spMk id="47" creationId="{FB813998-D369-1D43-B5DB-6D082B3A9BB0}"/>
          </ac:spMkLst>
        </pc:spChg>
        <pc:spChg chg="mod">
          <ac:chgData name="Lisa Lechner" userId="704fbf6d-352e-4721-b126-489855bab3a6" providerId="ADAL" clId="{CDE4EE97-7CC4-A84B-AD97-EBAB24B3EC09}" dt="2019-04-10T12:48:14.269" v="146" actId="1076"/>
          <ac:spMkLst>
            <pc:docMk/>
            <pc:sldMk cId="3954935523" sldId="284"/>
            <ac:spMk id="49" creationId="{20500594-CE58-C94D-B789-1E037EC1DA5B}"/>
          </ac:spMkLst>
        </pc:spChg>
        <pc:spChg chg="mod topLvl">
          <ac:chgData name="Lisa Lechner" userId="704fbf6d-352e-4721-b126-489855bab3a6" providerId="ADAL" clId="{CDE4EE97-7CC4-A84B-AD97-EBAB24B3EC09}" dt="2019-04-10T12:45:11.933" v="103" actId="164"/>
          <ac:spMkLst>
            <pc:docMk/>
            <pc:sldMk cId="3954935523" sldId="284"/>
            <ac:spMk id="51" creationId="{1801BFF9-2A9D-2A4E-AE38-EB0A22EB5F36}"/>
          </ac:spMkLst>
        </pc:spChg>
        <pc:spChg chg="mod topLvl">
          <ac:chgData name="Lisa Lechner" userId="704fbf6d-352e-4721-b126-489855bab3a6" providerId="ADAL" clId="{CDE4EE97-7CC4-A84B-AD97-EBAB24B3EC09}" dt="2019-04-10T12:45:11.933" v="103" actId="164"/>
          <ac:spMkLst>
            <pc:docMk/>
            <pc:sldMk cId="3954935523" sldId="284"/>
            <ac:spMk id="68" creationId="{344631BA-E1D4-AC42-BEA0-3F91E5E16921}"/>
          </ac:spMkLst>
        </pc:spChg>
        <pc:spChg chg="mod topLvl">
          <ac:chgData name="Lisa Lechner" userId="704fbf6d-352e-4721-b126-489855bab3a6" providerId="ADAL" clId="{CDE4EE97-7CC4-A84B-AD97-EBAB24B3EC09}" dt="2019-04-10T12:45:11.933" v="103" actId="164"/>
          <ac:spMkLst>
            <pc:docMk/>
            <pc:sldMk cId="3954935523" sldId="284"/>
            <ac:spMk id="69" creationId="{FC2A7961-4BDF-C34F-8162-B9FA1DA61D75}"/>
          </ac:spMkLst>
        </pc:spChg>
        <pc:spChg chg="mod topLvl">
          <ac:chgData name="Lisa Lechner" userId="704fbf6d-352e-4721-b126-489855bab3a6" providerId="ADAL" clId="{CDE4EE97-7CC4-A84B-AD97-EBAB24B3EC09}" dt="2019-04-10T12:45:11.933" v="103" actId="164"/>
          <ac:spMkLst>
            <pc:docMk/>
            <pc:sldMk cId="3954935523" sldId="284"/>
            <ac:spMk id="72" creationId="{0BA6A7FA-62F1-D54A-9B83-47DE67656F4A}"/>
          </ac:spMkLst>
        </pc:spChg>
        <pc:spChg chg="mod topLvl">
          <ac:chgData name="Lisa Lechner" userId="704fbf6d-352e-4721-b126-489855bab3a6" providerId="ADAL" clId="{CDE4EE97-7CC4-A84B-AD97-EBAB24B3EC09}" dt="2019-04-10T12:45:11.933" v="103" actId="164"/>
          <ac:spMkLst>
            <pc:docMk/>
            <pc:sldMk cId="3954935523" sldId="284"/>
            <ac:spMk id="81" creationId="{FC677D4A-1295-5C41-AF5B-9397FCAFF20D}"/>
          </ac:spMkLst>
        </pc:spChg>
        <pc:spChg chg="mod topLvl">
          <ac:chgData name="Lisa Lechner" userId="704fbf6d-352e-4721-b126-489855bab3a6" providerId="ADAL" clId="{CDE4EE97-7CC4-A84B-AD97-EBAB24B3EC09}" dt="2019-04-10T12:45:11.933" v="103" actId="164"/>
          <ac:spMkLst>
            <pc:docMk/>
            <pc:sldMk cId="3954935523" sldId="284"/>
            <ac:spMk id="84" creationId="{1BB979DA-9119-7B43-9F51-395F6E68FC52}"/>
          </ac:spMkLst>
        </pc:spChg>
        <pc:spChg chg="mod topLvl">
          <ac:chgData name="Lisa Lechner" userId="704fbf6d-352e-4721-b126-489855bab3a6" providerId="ADAL" clId="{CDE4EE97-7CC4-A84B-AD97-EBAB24B3EC09}" dt="2019-04-10T12:45:11.933" v="103" actId="164"/>
          <ac:spMkLst>
            <pc:docMk/>
            <pc:sldMk cId="3954935523" sldId="284"/>
            <ac:spMk id="85" creationId="{8CA50480-C7C3-2548-9CD6-7D0DD8AC5115}"/>
          </ac:spMkLst>
        </pc:spChg>
        <pc:spChg chg="mod topLvl">
          <ac:chgData name="Lisa Lechner" userId="704fbf6d-352e-4721-b126-489855bab3a6" providerId="ADAL" clId="{CDE4EE97-7CC4-A84B-AD97-EBAB24B3EC09}" dt="2019-04-10T12:45:11.933" v="103" actId="164"/>
          <ac:spMkLst>
            <pc:docMk/>
            <pc:sldMk cId="3954935523" sldId="284"/>
            <ac:spMk id="88" creationId="{04B128E8-7E36-9F4D-A5F4-9B845B8F0156}"/>
          </ac:spMkLst>
        </pc:spChg>
        <pc:spChg chg="mod topLvl">
          <ac:chgData name="Lisa Lechner" userId="704fbf6d-352e-4721-b126-489855bab3a6" providerId="ADAL" clId="{CDE4EE97-7CC4-A84B-AD97-EBAB24B3EC09}" dt="2019-04-10T12:45:11.933" v="103" actId="164"/>
          <ac:spMkLst>
            <pc:docMk/>
            <pc:sldMk cId="3954935523" sldId="284"/>
            <ac:spMk id="97" creationId="{C9F3D1FF-F345-C245-AEE5-2D1EB30BEB8B}"/>
          </ac:spMkLst>
        </pc:spChg>
        <pc:spChg chg="mod topLvl">
          <ac:chgData name="Lisa Lechner" userId="704fbf6d-352e-4721-b126-489855bab3a6" providerId="ADAL" clId="{CDE4EE97-7CC4-A84B-AD97-EBAB24B3EC09}" dt="2019-04-10T12:45:11.933" v="103" actId="164"/>
          <ac:spMkLst>
            <pc:docMk/>
            <pc:sldMk cId="3954935523" sldId="284"/>
            <ac:spMk id="100" creationId="{4AE60370-E41F-794C-B11B-F71330BB0917}"/>
          </ac:spMkLst>
        </pc:spChg>
        <pc:spChg chg="mod topLvl">
          <ac:chgData name="Lisa Lechner" userId="704fbf6d-352e-4721-b126-489855bab3a6" providerId="ADAL" clId="{CDE4EE97-7CC4-A84B-AD97-EBAB24B3EC09}" dt="2019-04-10T12:45:11.933" v="103" actId="164"/>
          <ac:spMkLst>
            <pc:docMk/>
            <pc:sldMk cId="3954935523" sldId="284"/>
            <ac:spMk id="101" creationId="{6647610C-34BF-6C47-89B5-A16A1931FD49}"/>
          </ac:spMkLst>
        </pc:spChg>
        <pc:spChg chg="mod topLvl">
          <ac:chgData name="Lisa Lechner" userId="704fbf6d-352e-4721-b126-489855bab3a6" providerId="ADAL" clId="{CDE4EE97-7CC4-A84B-AD97-EBAB24B3EC09}" dt="2019-04-10T12:45:11.933" v="103" actId="164"/>
          <ac:spMkLst>
            <pc:docMk/>
            <pc:sldMk cId="3954935523" sldId="284"/>
            <ac:spMk id="104" creationId="{35604C12-2344-F745-8220-75020FC1BC5D}"/>
          </ac:spMkLst>
        </pc:spChg>
        <pc:spChg chg="mod topLvl">
          <ac:chgData name="Lisa Lechner" userId="704fbf6d-352e-4721-b126-489855bab3a6" providerId="ADAL" clId="{CDE4EE97-7CC4-A84B-AD97-EBAB24B3EC09}" dt="2019-04-10T12:45:11.933" v="103" actId="164"/>
          <ac:spMkLst>
            <pc:docMk/>
            <pc:sldMk cId="3954935523" sldId="284"/>
            <ac:spMk id="113" creationId="{2152AB53-BCBA-344D-A3E2-47AD2B45BCA1}"/>
          </ac:spMkLst>
        </pc:spChg>
        <pc:spChg chg="mod topLvl">
          <ac:chgData name="Lisa Lechner" userId="704fbf6d-352e-4721-b126-489855bab3a6" providerId="ADAL" clId="{CDE4EE97-7CC4-A84B-AD97-EBAB24B3EC09}" dt="2019-04-10T12:45:11.933" v="103" actId="164"/>
          <ac:spMkLst>
            <pc:docMk/>
            <pc:sldMk cId="3954935523" sldId="284"/>
            <ac:spMk id="116" creationId="{E0A84A7D-6349-424F-92D5-ED497584C511}"/>
          </ac:spMkLst>
        </pc:spChg>
        <pc:spChg chg="mod topLvl">
          <ac:chgData name="Lisa Lechner" userId="704fbf6d-352e-4721-b126-489855bab3a6" providerId="ADAL" clId="{CDE4EE97-7CC4-A84B-AD97-EBAB24B3EC09}" dt="2019-04-10T12:45:11.933" v="103" actId="164"/>
          <ac:spMkLst>
            <pc:docMk/>
            <pc:sldMk cId="3954935523" sldId="284"/>
            <ac:spMk id="117" creationId="{43E755E3-2BA5-0544-B11B-91FBFA15766C}"/>
          </ac:spMkLst>
        </pc:spChg>
        <pc:spChg chg="mod topLvl">
          <ac:chgData name="Lisa Lechner" userId="704fbf6d-352e-4721-b126-489855bab3a6" providerId="ADAL" clId="{CDE4EE97-7CC4-A84B-AD97-EBAB24B3EC09}" dt="2019-04-10T12:45:11.933" v="103" actId="164"/>
          <ac:spMkLst>
            <pc:docMk/>
            <pc:sldMk cId="3954935523" sldId="284"/>
            <ac:spMk id="120" creationId="{A8BEAEF4-C3E0-F44B-809C-7F79652B62B7}"/>
          </ac:spMkLst>
        </pc:spChg>
        <pc:spChg chg="mod topLvl">
          <ac:chgData name="Lisa Lechner" userId="704fbf6d-352e-4721-b126-489855bab3a6" providerId="ADAL" clId="{CDE4EE97-7CC4-A84B-AD97-EBAB24B3EC09}" dt="2019-04-10T12:45:11.933" v="103" actId="164"/>
          <ac:spMkLst>
            <pc:docMk/>
            <pc:sldMk cId="3954935523" sldId="284"/>
            <ac:spMk id="130" creationId="{65052B61-896D-3A44-917B-41A83E03DFA2}"/>
          </ac:spMkLst>
        </pc:spChg>
        <pc:spChg chg="mod topLvl">
          <ac:chgData name="Lisa Lechner" userId="704fbf6d-352e-4721-b126-489855bab3a6" providerId="ADAL" clId="{CDE4EE97-7CC4-A84B-AD97-EBAB24B3EC09}" dt="2019-04-10T12:45:11.933" v="103" actId="164"/>
          <ac:spMkLst>
            <pc:docMk/>
            <pc:sldMk cId="3954935523" sldId="284"/>
            <ac:spMk id="131" creationId="{B521B08D-CC4E-F04F-9D7E-69FB5086AC74}"/>
          </ac:spMkLst>
        </pc:spChg>
        <pc:spChg chg="mod topLvl">
          <ac:chgData name="Lisa Lechner" userId="704fbf6d-352e-4721-b126-489855bab3a6" providerId="ADAL" clId="{CDE4EE97-7CC4-A84B-AD97-EBAB24B3EC09}" dt="2019-04-10T12:45:11.933" v="103" actId="164"/>
          <ac:spMkLst>
            <pc:docMk/>
            <pc:sldMk cId="3954935523" sldId="284"/>
            <ac:spMk id="132" creationId="{1316A81D-C087-624F-888A-0C62C6C763A7}"/>
          </ac:spMkLst>
        </pc:spChg>
        <pc:spChg chg="mod topLvl">
          <ac:chgData name="Lisa Lechner" userId="704fbf6d-352e-4721-b126-489855bab3a6" providerId="ADAL" clId="{CDE4EE97-7CC4-A84B-AD97-EBAB24B3EC09}" dt="2019-04-10T12:45:11.933" v="103" actId="164"/>
          <ac:spMkLst>
            <pc:docMk/>
            <pc:sldMk cId="3954935523" sldId="284"/>
            <ac:spMk id="135" creationId="{2CC01184-BDDD-1342-8732-F061E12D07DB}"/>
          </ac:spMkLst>
        </pc:spChg>
        <pc:spChg chg="mod topLvl">
          <ac:chgData name="Lisa Lechner" userId="704fbf6d-352e-4721-b126-489855bab3a6" providerId="ADAL" clId="{CDE4EE97-7CC4-A84B-AD97-EBAB24B3EC09}" dt="2019-04-10T12:45:11.933" v="103" actId="164"/>
          <ac:spMkLst>
            <pc:docMk/>
            <pc:sldMk cId="3954935523" sldId="284"/>
            <ac:spMk id="137" creationId="{40F2C115-4D08-8C40-9B68-375631F7A4DD}"/>
          </ac:spMkLst>
        </pc:spChg>
        <pc:spChg chg="mod topLvl">
          <ac:chgData name="Lisa Lechner" userId="704fbf6d-352e-4721-b126-489855bab3a6" providerId="ADAL" clId="{CDE4EE97-7CC4-A84B-AD97-EBAB24B3EC09}" dt="2019-04-10T12:45:11.933" v="103" actId="164"/>
          <ac:spMkLst>
            <pc:docMk/>
            <pc:sldMk cId="3954935523" sldId="284"/>
            <ac:spMk id="138" creationId="{F9B640F8-E39D-5945-B73D-8E0823D3E2C5}"/>
          </ac:spMkLst>
        </pc:spChg>
        <pc:spChg chg="mod topLvl">
          <ac:chgData name="Lisa Lechner" userId="704fbf6d-352e-4721-b126-489855bab3a6" providerId="ADAL" clId="{CDE4EE97-7CC4-A84B-AD97-EBAB24B3EC09}" dt="2019-04-10T12:45:11.933" v="103" actId="164"/>
          <ac:spMkLst>
            <pc:docMk/>
            <pc:sldMk cId="3954935523" sldId="284"/>
            <ac:spMk id="139" creationId="{C5A02DA1-3765-534D-BD96-27414772F3FC}"/>
          </ac:spMkLst>
        </pc:spChg>
        <pc:spChg chg="mod topLvl">
          <ac:chgData name="Lisa Lechner" userId="704fbf6d-352e-4721-b126-489855bab3a6" providerId="ADAL" clId="{CDE4EE97-7CC4-A84B-AD97-EBAB24B3EC09}" dt="2019-04-10T12:45:11.933" v="103" actId="164"/>
          <ac:spMkLst>
            <pc:docMk/>
            <pc:sldMk cId="3954935523" sldId="284"/>
            <ac:spMk id="140" creationId="{298B2CFE-290E-9640-8797-8A383B107BCF}"/>
          </ac:spMkLst>
        </pc:spChg>
        <pc:spChg chg="mod topLvl">
          <ac:chgData name="Lisa Lechner" userId="704fbf6d-352e-4721-b126-489855bab3a6" providerId="ADAL" clId="{CDE4EE97-7CC4-A84B-AD97-EBAB24B3EC09}" dt="2019-04-10T12:45:11.933" v="103" actId="164"/>
          <ac:spMkLst>
            <pc:docMk/>
            <pc:sldMk cId="3954935523" sldId="284"/>
            <ac:spMk id="141" creationId="{3BC0E9F7-5806-DE41-9C5C-15F922EA24F2}"/>
          </ac:spMkLst>
        </pc:spChg>
        <pc:spChg chg="mod topLvl">
          <ac:chgData name="Lisa Lechner" userId="704fbf6d-352e-4721-b126-489855bab3a6" providerId="ADAL" clId="{CDE4EE97-7CC4-A84B-AD97-EBAB24B3EC09}" dt="2019-04-10T12:45:11.933" v="103" actId="164"/>
          <ac:spMkLst>
            <pc:docMk/>
            <pc:sldMk cId="3954935523" sldId="284"/>
            <ac:spMk id="142" creationId="{3D346D24-85C8-BE4F-A11E-3E9DF9D85E19}"/>
          </ac:spMkLst>
        </pc:spChg>
        <pc:spChg chg="mod topLvl">
          <ac:chgData name="Lisa Lechner" userId="704fbf6d-352e-4721-b126-489855bab3a6" providerId="ADAL" clId="{CDE4EE97-7CC4-A84B-AD97-EBAB24B3EC09}" dt="2019-04-10T12:45:11.933" v="103" actId="164"/>
          <ac:spMkLst>
            <pc:docMk/>
            <pc:sldMk cId="3954935523" sldId="284"/>
            <ac:spMk id="143" creationId="{F38E8B60-7484-2949-B0CE-8EE2E5EBEAF1}"/>
          </ac:spMkLst>
        </pc:spChg>
        <pc:spChg chg="mod topLvl">
          <ac:chgData name="Lisa Lechner" userId="704fbf6d-352e-4721-b126-489855bab3a6" providerId="ADAL" clId="{CDE4EE97-7CC4-A84B-AD97-EBAB24B3EC09}" dt="2019-04-10T12:45:11.933" v="103" actId="164"/>
          <ac:spMkLst>
            <pc:docMk/>
            <pc:sldMk cId="3954935523" sldId="284"/>
            <ac:spMk id="144" creationId="{201B69B5-F83F-F644-BB90-D62939FE9D99}"/>
          </ac:spMkLst>
        </pc:spChg>
        <pc:spChg chg="mod topLvl">
          <ac:chgData name="Lisa Lechner" userId="704fbf6d-352e-4721-b126-489855bab3a6" providerId="ADAL" clId="{CDE4EE97-7CC4-A84B-AD97-EBAB24B3EC09}" dt="2019-04-10T12:45:11.933" v="103" actId="164"/>
          <ac:spMkLst>
            <pc:docMk/>
            <pc:sldMk cId="3954935523" sldId="284"/>
            <ac:spMk id="160" creationId="{268633F5-EFE9-1849-A3FC-725357BB60C6}"/>
          </ac:spMkLst>
        </pc:spChg>
        <pc:spChg chg="mod topLvl">
          <ac:chgData name="Lisa Lechner" userId="704fbf6d-352e-4721-b126-489855bab3a6" providerId="ADAL" clId="{CDE4EE97-7CC4-A84B-AD97-EBAB24B3EC09}" dt="2019-04-10T12:45:11.933" v="103" actId="164"/>
          <ac:spMkLst>
            <pc:docMk/>
            <pc:sldMk cId="3954935523" sldId="284"/>
            <ac:spMk id="165" creationId="{E7B3A537-DE0D-4D41-8F7B-5DF6D6AE5D6B}"/>
          </ac:spMkLst>
        </pc:spChg>
        <pc:spChg chg="mod topLvl">
          <ac:chgData name="Lisa Lechner" userId="704fbf6d-352e-4721-b126-489855bab3a6" providerId="ADAL" clId="{CDE4EE97-7CC4-A84B-AD97-EBAB24B3EC09}" dt="2019-04-10T12:45:11.933" v="103" actId="164"/>
          <ac:spMkLst>
            <pc:docMk/>
            <pc:sldMk cId="3954935523" sldId="284"/>
            <ac:spMk id="166" creationId="{EB5C31BC-46CE-0741-A5BF-23457F56ECC0}"/>
          </ac:spMkLst>
        </pc:spChg>
        <pc:spChg chg="mod topLvl">
          <ac:chgData name="Lisa Lechner" userId="704fbf6d-352e-4721-b126-489855bab3a6" providerId="ADAL" clId="{CDE4EE97-7CC4-A84B-AD97-EBAB24B3EC09}" dt="2019-04-10T12:45:11.933" v="103" actId="164"/>
          <ac:spMkLst>
            <pc:docMk/>
            <pc:sldMk cId="3954935523" sldId="284"/>
            <ac:spMk id="167" creationId="{EE8BDB43-F121-964F-8EC0-AD3CFEFF66B1}"/>
          </ac:spMkLst>
        </pc:spChg>
        <pc:spChg chg="mod topLvl">
          <ac:chgData name="Lisa Lechner" userId="704fbf6d-352e-4721-b126-489855bab3a6" providerId="ADAL" clId="{CDE4EE97-7CC4-A84B-AD97-EBAB24B3EC09}" dt="2019-04-10T12:45:11.933" v="103" actId="164"/>
          <ac:spMkLst>
            <pc:docMk/>
            <pc:sldMk cId="3954935523" sldId="284"/>
            <ac:spMk id="168" creationId="{E1347666-0B95-D04A-AB81-120D589B4467}"/>
          </ac:spMkLst>
        </pc:spChg>
        <pc:spChg chg="mod topLvl">
          <ac:chgData name="Lisa Lechner" userId="704fbf6d-352e-4721-b126-489855bab3a6" providerId="ADAL" clId="{CDE4EE97-7CC4-A84B-AD97-EBAB24B3EC09}" dt="2019-04-10T12:45:11.933" v="103" actId="164"/>
          <ac:spMkLst>
            <pc:docMk/>
            <pc:sldMk cId="3954935523" sldId="284"/>
            <ac:spMk id="171" creationId="{DD5B6888-D79C-DC46-AFF9-DB1A84232807}"/>
          </ac:spMkLst>
        </pc:spChg>
        <pc:spChg chg="mod topLvl">
          <ac:chgData name="Lisa Lechner" userId="704fbf6d-352e-4721-b126-489855bab3a6" providerId="ADAL" clId="{CDE4EE97-7CC4-A84B-AD97-EBAB24B3EC09}" dt="2019-04-10T12:45:11.933" v="103" actId="164"/>
          <ac:spMkLst>
            <pc:docMk/>
            <pc:sldMk cId="3954935523" sldId="284"/>
            <ac:spMk id="172" creationId="{A255CE49-102D-5A44-B52E-AC7A79FE9345}"/>
          </ac:spMkLst>
        </pc:spChg>
        <pc:spChg chg="mod">
          <ac:chgData name="Lisa Lechner" userId="704fbf6d-352e-4721-b126-489855bab3a6" providerId="ADAL" clId="{CDE4EE97-7CC4-A84B-AD97-EBAB24B3EC09}" dt="2019-04-10T12:48:09.920" v="145" actId="1076"/>
          <ac:spMkLst>
            <pc:docMk/>
            <pc:sldMk cId="3954935523" sldId="284"/>
            <ac:spMk id="221" creationId="{02C4BD68-2475-0B45-AA29-1B6BCA63334E}"/>
          </ac:spMkLst>
        </pc:spChg>
        <pc:spChg chg="mod">
          <ac:chgData name="Lisa Lechner" userId="704fbf6d-352e-4721-b126-489855bab3a6" providerId="ADAL" clId="{CDE4EE97-7CC4-A84B-AD97-EBAB24B3EC09}" dt="2019-04-10T12:48:09.920" v="145" actId="1076"/>
          <ac:spMkLst>
            <pc:docMk/>
            <pc:sldMk cId="3954935523" sldId="284"/>
            <ac:spMk id="222" creationId="{3B33A4D3-E103-A844-821E-0108A508F8FE}"/>
          </ac:spMkLst>
        </pc:spChg>
        <pc:spChg chg="mod">
          <ac:chgData name="Lisa Lechner" userId="704fbf6d-352e-4721-b126-489855bab3a6" providerId="ADAL" clId="{CDE4EE97-7CC4-A84B-AD97-EBAB24B3EC09}" dt="2019-04-10T12:48:09.920" v="145" actId="1076"/>
          <ac:spMkLst>
            <pc:docMk/>
            <pc:sldMk cId="3954935523" sldId="284"/>
            <ac:spMk id="223" creationId="{F0C46FE8-D3A5-C349-9E3F-1F5926712C41}"/>
          </ac:spMkLst>
        </pc:spChg>
        <pc:grpChg chg="del">
          <ac:chgData name="Lisa Lechner" userId="704fbf6d-352e-4721-b126-489855bab3a6" providerId="ADAL" clId="{CDE4EE97-7CC4-A84B-AD97-EBAB24B3EC09}" dt="2019-04-10T12:19:42.947" v="13" actId="165"/>
          <ac:grpSpMkLst>
            <pc:docMk/>
            <pc:sldMk cId="3954935523" sldId="284"/>
            <ac:grpSpMk id="2" creationId="{A90650CD-0D49-E74E-8BCD-28AA86797C4F}"/>
          </ac:grpSpMkLst>
        </pc:grpChg>
        <pc:grpChg chg="add mod">
          <ac:chgData name="Lisa Lechner" userId="704fbf6d-352e-4721-b126-489855bab3a6" providerId="ADAL" clId="{CDE4EE97-7CC4-A84B-AD97-EBAB24B3EC09}" dt="2019-04-10T12:48:09.920" v="145" actId="1076"/>
          <ac:grpSpMkLst>
            <pc:docMk/>
            <pc:sldMk cId="3954935523" sldId="284"/>
            <ac:grpSpMk id="3" creationId="{724868D2-7AFC-B745-B19E-981E8798A58E}"/>
          </ac:grpSpMkLst>
        </pc:grpChg>
      </pc:sldChg>
      <pc:sldChg chg="modSp">
        <pc:chgData name="Lisa Lechner" userId="704fbf6d-352e-4721-b126-489855bab3a6" providerId="ADAL" clId="{CDE4EE97-7CC4-A84B-AD97-EBAB24B3EC09}" dt="2019-04-10T12:38:26.304" v="29" actId="2711"/>
        <pc:sldMkLst>
          <pc:docMk/>
          <pc:sldMk cId="598275661" sldId="290"/>
        </pc:sldMkLst>
        <pc:spChg chg="mod">
          <ac:chgData name="Lisa Lechner" userId="704fbf6d-352e-4721-b126-489855bab3a6" providerId="ADAL" clId="{CDE4EE97-7CC4-A84B-AD97-EBAB24B3EC09}" dt="2019-04-10T12:38:26.304" v="29" actId="2711"/>
          <ac:spMkLst>
            <pc:docMk/>
            <pc:sldMk cId="598275661" sldId="290"/>
            <ac:spMk id="4" creationId="{87C6D696-4E66-9847-B978-74E3322E33FD}"/>
          </ac:spMkLst>
        </pc:spChg>
        <pc:spChg chg="mod">
          <ac:chgData name="Lisa Lechner" userId="704fbf6d-352e-4721-b126-489855bab3a6" providerId="ADAL" clId="{CDE4EE97-7CC4-A84B-AD97-EBAB24B3EC09}" dt="2019-04-10T12:38:09.358" v="27" actId="1076"/>
          <ac:spMkLst>
            <pc:docMk/>
            <pc:sldMk cId="598275661" sldId="290"/>
            <ac:spMk id="25" creationId="{A7B9267E-990A-5D4F-8F46-9C2CEEB7D178}"/>
          </ac:spMkLst>
        </pc:spChg>
        <pc:spChg chg="mod">
          <ac:chgData name="Lisa Lechner" userId="704fbf6d-352e-4721-b126-489855bab3a6" providerId="ADAL" clId="{CDE4EE97-7CC4-A84B-AD97-EBAB24B3EC09}" dt="2019-04-10T12:38:26.304" v="29" actId="2711"/>
          <ac:spMkLst>
            <pc:docMk/>
            <pc:sldMk cId="598275661" sldId="290"/>
            <ac:spMk id="30" creationId="{61153DFA-FC5E-D649-A871-E22C1428AF95}"/>
          </ac:spMkLst>
        </pc:spChg>
      </pc:sldChg>
      <pc:sldChg chg="addSp delSp modSp add setBg modNotesTx">
        <pc:chgData name="Lisa Lechner" userId="704fbf6d-352e-4721-b126-489855bab3a6" providerId="ADAL" clId="{CDE4EE97-7CC4-A84B-AD97-EBAB24B3EC09}" dt="2019-04-10T14:22:47.240" v="223" actId="1076"/>
        <pc:sldMkLst>
          <pc:docMk/>
          <pc:sldMk cId="467456593" sldId="291"/>
        </pc:sldMkLst>
        <pc:spChg chg="del">
          <ac:chgData name="Lisa Lechner" userId="704fbf6d-352e-4721-b126-489855bab3a6" providerId="ADAL" clId="{CDE4EE97-7CC4-A84B-AD97-EBAB24B3EC09}" dt="2019-04-10T14:20:22.081" v="153" actId="478"/>
          <ac:spMkLst>
            <pc:docMk/>
            <pc:sldMk cId="467456593" sldId="291"/>
            <ac:spMk id="4" creationId="{FDD46ADA-42C7-1948-AEC5-763EB5925D9C}"/>
          </ac:spMkLst>
        </pc:spChg>
        <pc:spChg chg="del">
          <ac:chgData name="Lisa Lechner" userId="704fbf6d-352e-4721-b126-489855bab3a6" providerId="ADAL" clId="{CDE4EE97-7CC4-A84B-AD97-EBAB24B3EC09}" dt="2019-04-10T14:20:22.081" v="153" actId="478"/>
          <ac:spMkLst>
            <pc:docMk/>
            <pc:sldMk cId="467456593" sldId="291"/>
            <ac:spMk id="5" creationId="{5B4A3C2A-1242-CB48-803E-5D85FA706F32}"/>
          </ac:spMkLst>
        </pc:spChg>
        <pc:spChg chg="del">
          <ac:chgData name="Lisa Lechner" userId="704fbf6d-352e-4721-b126-489855bab3a6" providerId="ADAL" clId="{CDE4EE97-7CC4-A84B-AD97-EBAB24B3EC09}" dt="2019-04-10T14:20:22.081" v="153" actId="478"/>
          <ac:spMkLst>
            <pc:docMk/>
            <pc:sldMk cId="467456593" sldId="291"/>
            <ac:spMk id="6" creationId="{92E3B06F-24BF-2645-8152-76690024451B}"/>
          </ac:spMkLst>
        </pc:spChg>
        <pc:spChg chg="del">
          <ac:chgData name="Lisa Lechner" userId="704fbf6d-352e-4721-b126-489855bab3a6" providerId="ADAL" clId="{CDE4EE97-7CC4-A84B-AD97-EBAB24B3EC09}" dt="2019-04-10T14:20:30.817" v="154" actId="478"/>
          <ac:spMkLst>
            <pc:docMk/>
            <pc:sldMk cId="467456593" sldId="291"/>
            <ac:spMk id="7" creationId="{C1ABD84A-D3A8-D74C-A6E4-398CDF3D9E91}"/>
          </ac:spMkLst>
        </pc:spChg>
        <pc:spChg chg="del">
          <ac:chgData name="Lisa Lechner" userId="704fbf6d-352e-4721-b126-489855bab3a6" providerId="ADAL" clId="{CDE4EE97-7CC4-A84B-AD97-EBAB24B3EC09}" dt="2019-04-10T14:20:22.081" v="153" actId="478"/>
          <ac:spMkLst>
            <pc:docMk/>
            <pc:sldMk cId="467456593" sldId="291"/>
            <ac:spMk id="8" creationId="{367A6337-C5E5-8240-92EF-CA2B6D80D25E}"/>
          </ac:spMkLst>
        </pc:spChg>
        <pc:spChg chg="del">
          <ac:chgData name="Lisa Lechner" userId="704fbf6d-352e-4721-b126-489855bab3a6" providerId="ADAL" clId="{CDE4EE97-7CC4-A84B-AD97-EBAB24B3EC09}" dt="2019-04-10T14:20:22.081" v="153" actId="478"/>
          <ac:spMkLst>
            <pc:docMk/>
            <pc:sldMk cId="467456593" sldId="291"/>
            <ac:spMk id="9" creationId="{B027CCBA-84E6-9343-AB56-F03E27442FFE}"/>
          </ac:spMkLst>
        </pc:spChg>
        <pc:spChg chg="del">
          <ac:chgData name="Lisa Lechner" userId="704fbf6d-352e-4721-b126-489855bab3a6" providerId="ADAL" clId="{CDE4EE97-7CC4-A84B-AD97-EBAB24B3EC09}" dt="2019-04-10T14:20:16.921" v="151" actId="478"/>
          <ac:spMkLst>
            <pc:docMk/>
            <pc:sldMk cId="467456593" sldId="291"/>
            <ac:spMk id="10" creationId="{0956C287-12B7-3246-BD71-53F0C43376EB}"/>
          </ac:spMkLst>
        </pc:spChg>
        <pc:spChg chg="del">
          <ac:chgData name="Lisa Lechner" userId="704fbf6d-352e-4721-b126-489855bab3a6" providerId="ADAL" clId="{CDE4EE97-7CC4-A84B-AD97-EBAB24B3EC09}" dt="2019-04-10T14:20:22.081" v="153" actId="478"/>
          <ac:spMkLst>
            <pc:docMk/>
            <pc:sldMk cId="467456593" sldId="291"/>
            <ac:spMk id="11" creationId="{BA2BBCB9-CD25-C743-81D4-7CEA36E7E9E8}"/>
          </ac:spMkLst>
        </pc:spChg>
        <pc:spChg chg="del">
          <ac:chgData name="Lisa Lechner" userId="704fbf6d-352e-4721-b126-489855bab3a6" providerId="ADAL" clId="{CDE4EE97-7CC4-A84B-AD97-EBAB24B3EC09}" dt="2019-04-10T14:20:16.085" v="149" actId="478"/>
          <ac:spMkLst>
            <pc:docMk/>
            <pc:sldMk cId="467456593" sldId="291"/>
            <ac:spMk id="12" creationId="{0FD15210-ADD7-5541-AEF7-EB3358EFA92B}"/>
          </ac:spMkLst>
        </pc:spChg>
        <pc:spChg chg="del">
          <ac:chgData name="Lisa Lechner" userId="704fbf6d-352e-4721-b126-489855bab3a6" providerId="ADAL" clId="{CDE4EE97-7CC4-A84B-AD97-EBAB24B3EC09}" dt="2019-04-10T14:20:22.081" v="153" actId="478"/>
          <ac:spMkLst>
            <pc:docMk/>
            <pc:sldMk cId="467456593" sldId="291"/>
            <ac:spMk id="13" creationId="{B82DE2AC-1037-4E44-9DCA-374266BF0F2F}"/>
          </ac:spMkLst>
        </pc:spChg>
        <pc:spChg chg="del">
          <ac:chgData name="Lisa Lechner" userId="704fbf6d-352e-4721-b126-489855bab3a6" providerId="ADAL" clId="{CDE4EE97-7CC4-A84B-AD97-EBAB24B3EC09}" dt="2019-04-10T14:20:22.081" v="153" actId="478"/>
          <ac:spMkLst>
            <pc:docMk/>
            <pc:sldMk cId="467456593" sldId="291"/>
            <ac:spMk id="14" creationId="{5EF5DFE6-FBFB-8946-813D-DA6F0695706C}"/>
          </ac:spMkLst>
        </pc:spChg>
        <pc:spChg chg="del">
          <ac:chgData name="Lisa Lechner" userId="704fbf6d-352e-4721-b126-489855bab3a6" providerId="ADAL" clId="{CDE4EE97-7CC4-A84B-AD97-EBAB24B3EC09}" dt="2019-04-10T14:20:15.513" v="148" actId="478"/>
          <ac:spMkLst>
            <pc:docMk/>
            <pc:sldMk cId="467456593" sldId="291"/>
            <ac:spMk id="15" creationId="{70753518-DF70-E44C-A99F-FDDC66BA4370}"/>
          </ac:spMkLst>
        </pc:spChg>
        <pc:spChg chg="del">
          <ac:chgData name="Lisa Lechner" userId="704fbf6d-352e-4721-b126-489855bab3a6" providerId="ADAL" clId="{CDE4EE97-7CC4-A84B-AD97-EBAB24B3EC09}" dt="2019-04-10T14:20:16.450" v="150" actId="478"/>
          <ac:spMkLst>
            <pc:docMk/>
            <pc:sldMk cId="467456593" sldId="291"/>
            <ac:spMk id="16" creationId="{0A2A848F-053A-BE4B-88DC-8592D937ECDC}"/>
          </ac:spMkLst>
        </pc:spChg>
        <pc:spChg chg="del">
          <ac:chgData name="Lisa Lechner" userId="704fbf6d-352e-4721-b126-489855bab3a6" providerId="ADAL" clId="{CDE4EE97-7CC4-A84B-AD97-EBAB24B3EC09}" dt="2019-04-10T14:20:22.081" v="153" actId="478"/>
          <ac:spMkLst>
            <pc:docMk/>
            <pc:sldMk cId="467456593" sldId="291"/>
            <ac:spMk id="17" creationId="{F7667DF5-F1BD-3B49-BC97-8BD1C1CEFBC3}"/>
          </ac:spMkLst>
        </pc:spChg>
        <pc:spChg chg="del">
          <ac:chgData name="Lisa Lechner" userId="704fbf6d-352e-4721-b126-489855bab3a6" providerId="ADAL" clId="{CDE4EE97-7CC4-A84B-AD97-EBAB24B3EC09}" dt="2019-04-10T14:20:22.081" v="153" actId="478"/>
          <ac:spMkLst>
            <pc:docMk/>
            <pc:sldMk cId="467456593" sldId="291"/>
            <ac:spMk id="18" creationId="{3B738998-DDB0-E844-B802-7791D899BEDA}"/>
          </ac:spMkLst>
        </pc:spChg>
        <pc:spChg chg="del">
          <ac:chgData name="Lisa Lechner" userId="704fbf6d-352e-4721-b126-489855bab3a6" providerId="ADAL" clId="{CDE4EE97-7CC4-A84B-AD97-EBAB24B3EC09}" dt="2019-04-10T14:20:22.081" v="153" actId="478"/>
          <ac:spMkLst>
            <pc:docMk/>
            <pc:sldMk cId="467456593" sldId="291"/>
            <ac:spMk id="19" creationId="{25D5D8D6-30F6-EA48-962F-7328321B36C8}"/>
          </ac:spMkLst>
        </pc:spChg>
        <pc:spChg chg="del">
          <ac:chgData name="Lisa Lechner" userId="704fbf6d-352e-4721-b126-489855bab3a6" providerId="ADAL" clId="{CDE4EE97-7CC4-A84B-AD97-EBAB24B3EC09}" dt="2019-04-10T14:20:22.081" v="153" actId="478"/>
          <ac:spMkLst>
            <pc:docMk/>
            <pc:sldMk cId="467456593" sldId="291"/>
            <ac:spMk id="20" creationId="{F3A4618A-2A04-2443-88FB-6E207371423B}"/>
          </ac:spMkLst>
        </pc:spChg>
        <pc:spChg chg="del">
          <ac:chgData name="Lisa Lechner" userId="704fbf6d-352e-4721-b126-489855bab3a6" providerId="ADAL" clId="{CDE4EE97-7CC4-A84B-AD97-EBAB24B3EC09}" dt="2019-04-10T14:20:22.081" v="153" actId="478"/>
          <ac:spMkLst>
            <pc:docMk/>
            <pc:sldMk cId="467456593" sldId="291"/>
            <ac:spMk id="21" creationId="{391ECA34-F6F5-8040-9DB0-D5C875CA1A67}"/>
          </ac:spMkLst>
        </pc:spChg>
        <pc:spChg chg="del">
          <ac:chgData name="Lisa Lechner" userId="704fbf6d-352e-4721-b126-489855bab3a6" providerId="ADAL" clId="{CDE4EE97-7CC4-A84B-AD97-EBAB24B3EC09}" dt="2019-04-10T14:20:22.081" v="153" actId="478"/>
          <ac:spMkLst>
            <pc:docMk/>
            <pc:sldMk cId="467456593" sldId="291"/>
            <ac:spMk id="22" creationId="{B8A1391C-C31E-244D-93E9-DEF511C6487A}"/>
          </ac:spMkLst>
        </pc:spChg>
        <pc:spChg chg="del">
          <ac:chgData name="Lisa Lechner" userId="704fbf6d-352e-4721-b126-489855bab3a6" providerId="ADAL" clId="{CDE4EE97-7CC4-A84B-AD97-EBAB24B3EC09}" dt="2019-04-10T14:20:22.081" v="153" actId="478"/>
          <ac:spMkLst>
            <pc:docMk/>
            <pc:sldMk cId="467456593" sldId="291"/>
            <ac:spMk id="23" creationId="{1379C4D4-253A-504D-86F5-8165639E788B}"/>
          </ac:spMkLst>
        </pc:spChg>
        <pc:spChg chg="del">
          <ac:chgData name="Lisa Lechner" userId="704fbf6d-352e-4721-b126-489855bab3a6" providerId="ADAL" clId="{CDE4EE97-7CC4-A84B-AD97-EBAB24B3EC09}" dt="2019-04-10T14:20:22.081" v="153" actId="478"/>
          <ac:spMkLst>
            <pc:docMk/>
            <pc:sldMk cId="467456593" sldId="291"/>
            <ac:spMk id="24" creationId="{042142B1-D39A-BC4F-832F-49056CB9BA6F}"/>
          </ac:spMkLst>
        </pc:spChg>
        <pc:spChg chg="del">
          <ac:chgData name="Lisa Lechner" userId="704fbf6d-352e-4721-b126-489855bab3a6" providerId="ADAL" clId="{CDE4EE97-7CC4-A84B-AD97-EBAB24B3EC09}" dt="2019-04-10T14:20:22.081" v="153" actId="478"/>
          <ac:spMkLst>
            <pc:docMk/>
            <pc:sldMk cId="467456593" sldId="291"/>
            <ac:spMk id="25" creationId="{67B3B61D-BDB6-7F40-A794-572316983523}"/>
          </ac:spMkLst>
        </pc:spChg>
        <pc:spChg chg="del">
          <ac:chgData name="Lisa Lechner" userId="704fbf6d-352e-4721-b126-489855bab3a6" providerId="ADAL" clId="{CDE4EE97-7CC4-A84B-AD97-EBAB24B3EC09}" dt="2019-04-10T14:20:22.081" v="153" actId="478"/>
          <ac:spMkLst>
            <pc:docMk/>
            <pc:sldMk cId="467456593" sldId="291"/>
            <ac:spMk id="26" creationId="{F550EDBA-8E21-FA4E-99EE-A809336951A6}"/>
          </ac:spMkLst>
        </pc:spChg>
        <pc:spChg chg="del">
          <ac:chgData name="Lisa Lechner" userId="704fbf6d-352e-4721-b126-489855bab3a6" providerId="ADAL" clId="{CDE4EE97-7CC4-A84B-AD97-EBAB24B3EC09}" dt="2019-04-10T14:20:22.081" v="153" actId="478"/>
          <ac:spMkLst>
            <pc:docMk/>
            <pc:sldMk cId="467456593" sldId="291"/>
            <ac:spMk id="27" creationId="{CCF1D348-CB26-C840-A0DE-7D613B2FF980}"/>
          </ac:spMkLst>
        </pc:spChg>
        <pc:spChg chg="del">
          <ac:chgData name="Lisa Lechner" userId="704fbf6d-352e-4721-b126-489855bab3a6" providerId="ADAL" clId="{CDE4EE97-7CC4-A84B-AD97-EBAB24B3EC09}" dt="2019-04-10T14:20:22.081" v="153" actId="478"/>
          <ac:spMkLst>
            <pc:docMk/>
            <pc:sldMk cId="467456593" sldId="291"/>
            <ac:spMk id="28" creationId="{721DE2D5-A323-C640-B420-6080A47FBB23}"/>
          </ac:spMkLst>
        </pc:spChg>
        <pc:spChg chg="del">
          <ac:chgData name="Lisa Lechner" userId="704fbf6d-352e-4721-b126-489855bab3a6" providerId="ADAL" clId="{CDE4EE97-7CC4-A84B-AD97-EBAB24B3EC09}" dt="2019-04-10T14:20:22.081" v="153" actId="478"/>
          <ac:spMkLst>
            <pc:docMk/>
            <pc:sldMk cId="467456593" sldId="291"/>
            <ac:spMk id="29" creationId="{71FD1FEC-0A63-7946-BF13-7828614C2434}"/>
          </ac:spMkLst>
        </pc:spChg>
        <pc:spChg chg="del">
          <ac:chgData name="Lisa Lechner" userId="704fbf6d-352e-4721-b126-489855bab3a6" providerId="ADAL" clId="{CDE4EE97-7CC4-A84B-AD97-EBAB24B3EC09}" dt="2019-04-10T14:20:22.081" v="153" actId="478"/>
          <ac:spMkLst>
            <pc:docMk/>
            <pc:sldMk cId="467456593" sldId="291"/>
            <ac:spMk id="30" creationId="{12B8DCFE-39FA-A24B-9919-0287A535A7A3}"/>
          </ac:spMkLst>
        </pc:spChg>
        <pc:spChg chg="del">
          <ac:chgData name="Lisa Lechner" userId="704fbf6d-352e-4721-b126-489855bab3a6" providerId="ADAL" clId="{CDE4EE97-7CC4-A84B-AD97-EBAB24B3EC09}" dt="2019-04-10T14:20:22.081" v="153" actId="478"/>
          <ac:spMkLst>
            <pc:docMk/>
            <pc:sldMk cId="467456593" sldId="291"/>
            <ac:spMk id="31" creationId="{A1966B92-4B65-7448-93B2-0A17410DB11A}"/>
          </ac:spMkLst>
        </pc:spChg>
        <pc:spChg chg="del">
          <ac:chgData name="Lisa Lechner" userId="704fbf6d-352e-4721-b126-489855bab3a6" providerId="ADAL" clId="{CDE4EE97-7CC4-A84B-AD97-EBAB24B3EC09}" dt="2019-04-10T14:20:22.081" v="153" actId="478"/>
          <ac:spMkLst>
            <pc:docMk/>
            <pc:sldMk cId="467456593" sldId="291"/>
            <ac:spMk id="32" creationId="{00F483CE-9892-2A48-884B-5AD00AB57981}"/>
          </ac:spMkLst>
        </pc:spChg>
        <pc:spChg chg="del">
          <ac:chgData name="Lisa Lechner" userId="704fbf6d-352e-4721-b126-489855bab3a6" providerId="ADAL" clId="{CDE4EE97-7CC4-A84B-AD97-EBAB24B3EC09}" dt="2019-04-10T14:20:22.081" v="153" actId="478"/>
          <ac:spMkLst>
            <pc:docMk/>
            <pc:sldMk cId="467456593" sldId="291"/>
            <ac:spMk id="33" creationId="{A1CA951E-2B2C-9B41-A728-2B31015CAE73}"/>
          </ac:spMkLst>
        </pc:spChg>
        <pc:spChg chg="del">
          <ac:chgData name="Lisa Lechner" userId="704fbf6d-352e-4721-b126-489855bab3a6" providerId="ADAL" clId="{CDE4EE97-7CC4-A84B-AD97-EBAB24B3EC09}" dt="2019-04-10T14:20:22.081" v="153" actId="478"/>
          <ac:spMkLst>
            <pc:docMk/>
            <pc:sldMk cId="467456593" sldId="291"/>
            <ac:spMk id="34" creationId="{333FF838-195A-AC45-BE19-AF49129441D0}"/>
          </ac:spMkLst>
        </pc:spChg>
        <pc:spChg chg="del">
          <ac:chgData name="Lisa Lechner" userId="704fbf6d-352e-4721-b126-489855bab3a6" providerId="ADAL" clId="{CDE4EE97-7CC4-A84B-AD97-EBAB24B3EC09}" dt="2019-04-10T14:20:17.263" v="152" actId="478"/>
          <ac:spMkLst>
            <pc:docMk/>
            <pc:sldMk cId="467456593" sldId="291"/>
            <ac:spMk id="35" creationId="{E23F4FD9-BE8F-4046-89A1-640737B7B736}"/>
          </ac:spMkLst>
        </pc:spChg>
        <pc:spChg chg="mod">
          <ac:chgData name="Lisa Lechner" userId="704fbf6d-352e-4721-b126-489855bab3a6" providerId="ADAL" clId="{CDE4EE97-7CC4-A84B-AD97-EBAB24B3EC09}" dt="2019-04-10T14:22:16.256" v="207" actId="1076"/>
          <ac:spMkLst>
            <pc:docMk/>
            <pc:sldMk cId="467456593" sldId="291"/>
            <ac:spMk id="37" creationId="{03FF091F-503A-C940-93D1-24B458B72E76}"/>
          </ac:spMkLst>
        </pc:spChg>
        <pc:spChg chg="add mod">
          <ac:chgData name="Lisa Lechner" userId="704fbf6d-352e-4721-b126-489855bab3a6" providerId="ADAL" clId="{CDE4EE97-7CC4-A84B-AD97-EBAB24B3EC09}" dt="2019-04-10T14:22:47.240" v="223" actId="1076"/>
          <ac:spMkLst>
            <pc:docMk/>
            <pc:sldMk cId="467456593" sldId="291"/>
            <ac:spMk id="44" creationId="{1D44B153-5B00-9048-9573-C97E103CF83E}"/>
          </ac:spMkLst>
        </pc:spChg>
        <pc:spChg chg="add mod">
          <ac:chgData name="Lisa Lechner" userId="704fbf6d-352e-4721-b126-489855bab3a6" providerId="ADAL" clId="{CDE4EE97-7CC4-A84B-AD97-EBAB24B3EC09}" dt="2019-04-10T14:22:47.240" v="223" actId="1076"/>
          <ac:spMkLst>
            <pc:docMk/>
            <pc:sldMk cId="467456593" sldId="291"/>
            <ac:spMk id="45" creationId="{A635836F-89A9-AA43-B58F-3E339AC3ADE5}"/>
          </ac:spMkLst>
        </pc:spChg>
        <pc:spChg chg="add mod">
          <ac:chgData name="Lisa Lechner" userId="704fbf6d-352e-4721-b126-489855bab3a6" providerId="ADAL" clId="{CDE4EE97-7CC4-A84B-AD97-EBAB24B3EC09}" dt="2019-04-10T14:22:47.240" v="223" actId="1076"/>
          <ac:spMkLst>
            <pc:docMk/>
            <pc:sldMk cId="467456593" sldId="291"/>
            <ac:spMk id="46" creationId="{A24A6D39-651C-594A-B04E-F97150D816A9}"/>
          </ac:spMkLst>
        </pc:spChg>
        <pc:grpChg chg="add mod">
          <ac:chgData name="Lisa Lechner" userId="704fbf6d-352e-4721-b126-489855bab3a6" providerId="ADAL" clId="{CDE4EE97-7CC4-A84B-AD97-EBAB24B3EC09}" dt="2019-04-10T14:22:47.240" v="223" actId="1076"/>
          <ac:grpSpMkLst>
            <pc:docMk/>
            <pc:sldMk cId="467456593" sldId="291"/>
            <ac:grpSpMk id="41" creationId="{ED5A8C0B-A821-024E-9AAC-DF4D97D6E63A}"/>
          </ac:grpSpMkLst>
        </pc:grpChg>
        <pc:picChg chg="add mod">
          <ac:chgData name="Lisa Lechner" userId="704fbf6d-352e-4721-b126-489855bab3a6" providerId="ADAL" clId="{CDE4EE97-7CC4-A84B-AD97-EBAB24B3EC09}" dt="2019-04-10T14:22:47.240" v="223" actId="1076"/>
          <ac:picMkLst>
            <pc:docMk/>
            <pc:sldMk cId="467456593" sldId="291"/>
            <ac:picMk id="39" creationId="{CE08CBBB-E39B-3040-8BC2-B69CE379DF41}"/>
          </ac:picMkLst>
        </pc:picChg>
        <pc:picChg chg="add mod">
          <ac:chgData name="Lisa Lechner" userId="704fbf6d-352e-4721-b126-489855bab3a6" providerId="ADAL" clId="{CDE4EE97-7CC4-A84B-AD97-EBAB24B3EC09}" dt="2019-04-10T14:22:47.240" v="223" actId="1076"/>
          <ac:picMkLst>
            <pc:docMk/>
            <pc:sldMk cId="467456593" sldId="291"/>
            <ac:picMk id="40" creationId="{BC5939C2-F9C1-FE43-A73A-A49FD40A570C}"/>
          </ac:picMkLst>
        </pc:picChg>
      </pc:sldChg>
      <pc:sldChg chg="addSp delSp modSp add">
        <pc:chgData name="Lisa Lechner" userId="704fbf6d-352e-4721-b126-489855bab3a6" providerId="ADAL" clId="{CDE4EE97-7CC4-A84B-AD97-EBAB24B3EC09}" dt="2019-04-10T14:25:49.046" v="303" actId="1076"/>
        <pc:sldMkLst>
          <pc:docMk/>
          <pc:sldMk cId="3255252494" sldId="292"/>
        </pc:sldMkLst>
        <pc:spChg chg="add mod">
          <ac:chgData name="Lisa Lechner" userId="704fbf6d-352e-4721-b126-489855bab3a6" providerId="ADAL" clId="{CDE4EE97-7CC4-A84B-AD97-EBAB24B3EC09}" dt="2019-04-10T14:24:15.245" v="275" actId="1076"/>
          <ac:spMkLst>
            <pc:docMk/>
            <pc:sldMk cId="3255252494" sldId="292"/>
            <ac:spMk id="20" creationId="{E7F38166-0395-DD49-8D13-4D395162F4E0}"/>
          </ac:spMkLst>
        </pc:spChg>
        <pc:spChg chg="mod">
          <ac:chgData name="Lisa Lechner" userId="704fbf6d-352e-4721-b126-489855bab3a6" providerId="ADAL" clId="{CDE4EE97-7CC4-A84B-AD97-EBAB24B3EC09}" dt="2019-04-10T14:25:49.046" v="303" actId="1076"/>
          <ac:spMkLst>
            <pc:docMk/>
            <pc:sldMk cId="3255252494" sldId="292"/>
            <ac:spMk id="44" creationId="{1D44B153-5B00-9048-9573-C97E103CF83E}"/>
          </ac:spMkLst>
        </pc:spChg>
        <pc:spChg chg="del">
          <ac:chgData name="Lisa Lechner" userId="704fbf6d-352e-4721-b126-489855bab3a6" providerId="ADAL" clId="{CDE4EE97-7CC4-A84B-AD97-EBAB24B3EC09}" dt="2019-04-10T14:23:06.890" v="226" actId="478"/>
          <ac:spMkLst>
            <pc:docMk/>
            <pc:sldMk cId="3255252494" sldId="292"/>
            <ac:spMk id="45" creationId="{A635836F-89A9-AA43-B58F-3E339AC3ADE5}"/>
          </ac:spMkLst>
        </pc:spChg>
        <pc:spChg chg="mod">
          <ac:chgData name="Lisa Lechner" userId="704fbf6d-352e-4721-b126-489855bab3a6" providerId="ADAL" clId="{CDE4EE97-7CC4-A84B-AD97-EBAB24B3EC09}" dt="2019-04-10T14:24:01.479" v="267" actId="1076"/>
          <ac:spMkLst>
            <pc:docMk/>
            <pc:sldMk cId="3255252494" sldId="292"/>
            <ac:spMk id="46" creationId="{A24A6D39-651C-594A-B04E-F97150D816A9}"/>
          </ac:spMkLst>
        </pc:spChg>
        <pc:grpChg chg="add mod">
          <ac:chgData name="Lisa Lechner" userId="704fbf6d-352e-4721-b126-489855bab3a6" providerId="ADAL" clId="{CDE4EE97-7CC4-A84B-AD97-EBAB24B3EC09}" dt="2019-04-10T14:23:55.932" v="261" actId="1076"/>
          <ac:grpSpMkLst>
            <pc:docMk/>
            <pc:sldMk cId="3255252494" sldId="292"/>
            <ac:grpSpMk id="14" creationId="{41302E74-8875-424C-AA19-0202058CA4B0}"/>
          </ac:grpSpMkLst>
        </pc:grpChg>
        <pc:grpChg chg="del">
          <ac:chgData name="Lisa Lechner" userId="704fbf6d-352e-4721-b126-489855bab3a6" providerId="ADAL" clId="{CDE4EE97-7CC4-A84B-AD97-EBAB24B3EC09}" dt="2019-04-10T14:23:03.682" v="225" actId="478"/>
          <ac:grpSpMkLst>
            <pc:docMk/>
            <pc:sldMk cId="3255252494" sldId="292"/>
            <ac:grpSpMk id="41" creationId="{ED5A8C0B-A821-024E-9AAC-DF4D97D6E63A}"/>
          </ac:grpSpMkLst>
        </pc:grpChg>
        <pc:picChg chg="add mod">
          <ac:chgData name="Lisa Lechner" userId="704fbf6d-352e-4721-b126-489855bab3a6" providerId="ADAL" clId="{CDE4EE97-7CC4-A84B-AD97-EBAB24B3EC09}" dt="2019-04-10T14:23:41.191" v="256" actId="1076"/>
          <ac:picMkLst>
            <pc:docMk/>
            <pc:sldMk cId="3255252494" sldId="292"/>
            <ac:picMk id="13" creationId="{7D2BB777-9605-F441-A569-DFE380480A19}"/>
          </ac:picMkLst>
        </pc:picChg>
        <pc:picChg chg="add mod">
          <ac:chgData name="Lisa Lechner" userId="704fbf6d-352e-4721-b126-489855bab3a6" providerId="ADAL" clId="{CDE4EE97-7CC4-A84B-AD97-EBAB24B3EC09}" dt="2019-04-10T14:23:53.876" v="260" actId="1076"/>
          <ac:picMkLst>
            <pc:docMk/>
            <pc:sldMk cId="3255252494" sldId="292"/>
            <ac:picMk id="19" creationId="{CB9B4FE4-C5AF-BC46-A5AF-5AA416457DC2}"/>
          </ac:picMkLst>
        </pc:picChg>
        <pc:picChg chg="del">
          <ac:chgData name="Lisa Lechner" userId="704fbf6d-352e-4721-b126-489855bab3a6" providerId="ADAL" clId="{CDE4EE97-7CC4-A84B-AD97-EBAB24B3EC09}" dt="2019-04-10T14:23:03.682" v="225" actId="478"/>
          <ac:picMkLst>
            <pc:docMk/>
            <pc:sldMk cId="3255252494" sldId="292"/>
            <ac:picMk id="39" creationId="{CE08CBBB-E39B-3040-8BC2-B69CE379DF41}"/>
          </ac:picMkLst>
        </pc:picChg>
        <pc:picChg chg="del">
          <ac:chgData name="Lisa Lechner" userId="704fbf6d-352e-4721-b126-489855bab3a6" providerId="ADAL" clId="{CDE4EE97-7CC4-A84B-AD97-EBAB24B3EC09}" dt="2019-04-10T14:23:03.682" v="225" actId="478"/>
          <ac:picMkLst>
            <pc:docMk/>
            <pc:sldMk cId="3255252494" sldId="292"/>
            <ac:picMk id="40" creationId="{BC5939C2-F9C1-FE43-A73A-A49FD40A570C}"/>
          </ac:picMkLst>
        </pc:picChg>
      </pc:sldChg>
      <pc:sldChg chg="addSp delSp modSp add modNotesTx">
        <pc:chgData name="Lisa Lechner" userId="704fbf6d-352e-4721-b126-489855bab3a6" providerId="ADAL" clId="{CDE4EE97-7CC4-A84B-AD97-EBAB24B3EC09}" dt="2019-04-10T14:27:16.770" v="348" actId="20577"/>
        <pc:sldMkLst>
          <pc:docMk/>
          <pc:sldMk cId="1696423619" sldId="293"/>
        </pc:sldMkLst>
        <pc:spChg chg="del">
          <ac:chgData name="Lisa Lechner" userId="704fbf6d-352e-4721-b126-489855bab3a6" providerId="ADAL" clId="{CDE4EE97-7CC4-A84B-AD97-EBAB24B3EC09}" dt="2019-04-10T14:24:32.246" v="277" actId="478"/>
          <ac:spMkLst>
            <pc:docMk/>
            <pc:sldMk cId="1696423619" sldId="293"/>
            <ac:spMk id="20" creationId="{E7F38166-0395-DD49-8D13-4D395162F4E0}"/>
          </ac:spMkLst>
        </pc:spChg>
        <pc:spChg chg="add mod">
          <ac:chgData name="Lisa Lechner" userId="704fbf6d-352e-4721-b126-489855bab3a6" providerId="ADAL" clId="{CDE4EE97-7CC4-A84B-AD97-EBAB24B3EC09}" dt="2019-04-10T14:26:17.578" v="331" actId="20577"/>
          <ac:spMkLst>
            <pc:docMk/>
            <pc:sldMk cId="1696423619" sldId="293"/>
            <ac:spMk id="26" creationId="{5C40F0E9-E202-C546-B4BE-353EDC8FB392}"/>
          </ac:spMkLst>
        </pc:spChg>
        <pc:spChg chg="add mod">
          <ac:chgData name="Lisa Lechner" userId="704fbf6d-352e-4721-b126-489855bab3a6" providerId="ADAL" clId="{CDE4EE97-7CC4-A84B-AD97-EBAB24B3EC09}" dt="2019-04-10T14:27:01.261" v="347" actId="1076"/>
          <ac:spMkLst>
            <pc:docMk/>
            <pc:sldMk cId="1696423619" sldId="293"/>
            <ac:spMk id="27" creationId="{D05DDF16-6E57-EA4F-9CA2-4A70F864DDAE}"/>
          </ac:spMkLst>
        </pc:spChg>
        <pc:spChg chg="del mod">
          <ac:chgData name="Lisa Lechner" userId="704fbf6d-352e-4721-b126-489855bab3a6" providerId="ADAL" clId="{CDE4EE97-7CC4-A84B-AD97-EBAB24B3EC09}" dt="2019-04-10T14:25:56.446" v="304" actId="478"/>
          <ac:spMkLst>
            <pc:docMk/>
            <pc:sldMk cId="1696423619" sldId="293"/>
            <ac:spMk id="44" creationId="{1D44B153-5B00-9048-9573-C97E103CF83E}"/>
          </ac:spMkLst>
        </pc:spChg>
        <pc:spChg chg="mod">
          <ac:chgData name="Lisa Lechner" userId="704fbf6d-352e-4721-b126-489855bab3a6" providerId="ADAL" clId="{CDE4EE97-7CC4-A84B-AD97-EBAB24B3EC09}" dt="2019-04-10T14:27:01.261" v="347" actId="1076"/>
          <ac:spMkLst>
            <pc:docMk/>
            <pc:sldMk cId="1696423619" sldId="293"/>
            <ac:spMk id="46" creationId="{A24A6D39-651C-594A-B04E-F97150D816A9}"/>
          </ac:spMkLst>
        </pc:spChg>
        <pc:grpChg chg="add mod">
          <ac:chgData name="Lisa Lechner" userId="704fbf6d-352e-4721-b126-489855bab3a6" providerId="ADAL" clId="{CDE4EE97-7CC4-A84B-AD97-EBAB24B3EC09}" dt="2019-04-10T14:27:01.261" v="347" actId="1076"/>
          <ac:grpSpMkLst>
            <pc:docMk/>
            <pc:sldMk cId="1696423619" sldId="293"/>
            <ac:grpSpMk id="2" creationId="{9AF9BC1F-8AB3-BF45-A2BC-775C4FB85C8E}"/>
          </ac:grpSpMkLst>
        </pc:grpChg>
        <pc:grpChg chg="del">
          <ac:chgData name="Lisa Lechner" userId="704fbf6d-352e-4721-b126-489855bab3a6" providerId="ADAL" clId="{CDE4EE97-7CC4-A84B-AD97-EBAB24B3EC09}" dt="2019-04-10T14:24:33.557" v="278" actId="478"/>
          <ac:grpSpMkLst>
            <pc:docMk/>
            <pc:sldMk cId="1696423619" sldId="293"/>
            <ac:grpSpMk id="14" creationId="{41302E74-8875-424C-AA19-0202058CA4B0}"/>
          </ac:grpSpMkLst>
        </pc:grpChg>
        <pc:picChg chg="del">
          <ac:chgData name="Lisa Lechner" userId="704fbf6d-352e-4721-b126-489855bab3a6" providerId="ADAL" clId="{CDE4EE97-7CC4-A84B-AD97-EBAB24B3EC09}" dt="2019-04-10T14:24:32.246" v="277" actId="478"/>
          <ac:picMkLst>
            <pc:docMk/>
            <pc:sldMk cId="1696423619" sldId="293"/>
            <ac:picMk id="13" creationId="{7D2BB777-9605-F441-A569-DFE380480A19}"/>
          </ac:picMkLst>
        </pc:picChg>
        <pc:picChg chg="del">
          <ac:chgData name="Lisa Lechner" userId="704fbf6d-352e-4721-b126-489855bab3a6" providerId="ADAL" clId="{CDE4EE97-7CC4-A84B-AD97-EBAB24B3EC09}" dt="2019-04-10T14:24:32.246" v="277" actId="478"/>
          <ac:picMkLst>
            <pc:docMk/>
            <pc:sldMk cId="1696423619" sldId="293"/>
            <ac:picMk id="19" creationId="{CB9B4FE4-C5AF-BC46-A5AF-5AA416457DC2}"/>
          </ac:picMkLst>
        </pc:picChg>
        <pc:picChg chg="add del mod">
          <ac:chgData name="Lisa Lechner" userId="704fbf6d-352e-4721-b126-489855bab3a6" providerId="ADAL" clId="{CDE4EE97-7CC4-A84B-AD97-EBAB24B3EC09}" dt="2019-04-10T14:24:48.956" v="282" actId="164"/>
          <ac:picMkLst>
            <pc:docMk/>
            <pc:sldMk cId="1696423619" sldId="293"/>
            <ac:picMk id="21" creationId="{CC28C83D-0607-7649-BEAF-727EADA7A0BA}"/>
          </ac:picMkLst>
        </pc:picChg>
        <pc:picChg chg="add del mod">
          <ac:chgData name="Lisa Lechner" userId="704fbf6d-352e-4721-b126-489855bab3a6" providerId="ADAL" clId="{CDE4EE97-7CC4-A84B-AD97-EBAB24B3EC09}" dt="2019-04-10T14:24:48.956" v="282" actId="164"/>
          <ac:picMkLst>
            <pc:docMk/>
            <pc:sldMk cId="1696423619" sldId="293"/>
            <ac:picMk id="22" creationId="{05292845-25E8-A844-A82A-455E7AF3DE2F}"/>
          </ac:picMkLst>
        </pc:picChg>
        <pc:picChg chg="add del mod">
          <ac:chgData name="Lisa Lechner" userId="704fbf6d-352e-4721-b126-489855bab3a6" providerId="ADAL" clId="{CDE4EE97-7CC4-A84B-AD97-EBAB24B3EC09}" dt="2019-04-10T14:24:48.956" v="282" actId="164"/>
          <ac:picMkLst>
            <pc:docMk/>
            <pc:sldMk cId="1696423619" sldId="293"/>
            <ac:picMk id="23" creationId="{93D2CC1A-90CB-1042-935E-11EFFAABFADC}"/>
          </ac:picMkLst>
        </pc:picChg>
        <pc:picChg chg="add del mod">
          <ac:chgData name="Lisa Lechner" userId="704fbf6d-352e-4721-b126-489855bab3a6" providerId="ADAL" clId="{CDE4EE97-7CC4-A84B-AD97-EBAB24B3EC09}" dt="2019-04-10T14:24:48.956" v="282" actId="164"/>
          <ac:picMkLst>
            <pc:docMk/>
            <pc:sldMk cId="1696423619" sldId="293"/>
            <ac:picMk id="24" creationId="{A381B554-7DE6-B546-AABA-2E4E67E45058}"/>
          </ac:picMkLst>
        </pc:picChg>
        <pc:picChg chg="add del mod">
          <ac:chgData name="Lisa Lechner" userId="704fbf6d-352e-4721-b126-489855bab3a6" providerId="ADAL" clId="{CDE4EE97-7CC4-A84B-AD97-EBAB24B3EC09}" dt="2019-04-10T14:24:48.956" v="282" actId="164"/>
          <ac:picMkLst>
            <pc:docMk/>
            <pc:sldMk cId="1696423619" sldId="293"/>
            <ac:picMk id="25" creationId="{0C3621A5-9735-284C-8E14-1CB09B051683}"/>
          </ac:picMkLst>
        </pc:picChg>
      </pc:sldChg>
      <pc:sldChg chg="add modNotesTx">
        <pc:chgData name="Lisa Lechner" userId="704fbf6d-352e-4721-b126-489855bab3a6" providerId="ADAL" clId="{CDE4EE97-7CC4-A84B-AD97-EBAB24B3EC09}" dt="2019-04-10T14:27:26.687" v="350" actId="20577"/>
        <pc:sldMkLst>
          <pc:docMk/>
          <pc:sldMk cId="2379336427" sldId="294"/>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a:extLst>
              <a:ext uri="{FF2B5EF4-FFF2-40B4-BE49-F238E27FC236}">
                <a16:creationId xmlns:a16="http://schemas.microsoft.com/office/drawing/2014/main" id="{8D100836-8961-4D4F-8D0C-67A1A180D29A}"/>
              </a:ext>
            </a:extLst>
          </p:cNvPr>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de-DE"/>
          </a:p>
        </p:txBody>
      </p:sp>
      <p:sp>
        <p:nvSpPr>
          <p:cNvPr id="3" name="Datumsplatzhalter 2">
            <a:extLst>
              <a:ext uri="{FF2B5EF4-FFF2-40B4-BE49-F238E27FC236}">
                <a16:creationId xmlns:a16="http://schemas.microsoft.com/office/drawing/2014/main" id="{189905BF-D6CC-704F-863F-44D622E18EA9}"/>
              </a:ext>
            </a:extLst>
          </p:cNvPr>
          <p:cNvSpPr>
            <a:spLocks noGrp="1"/>
          </p:cNvSpPr>
          <p:nvPr>
            <p:ph type="dt" sz="quarter" idx="1"/>
          </p:nvPr>
        </p:nvSpPr>
        <p:spPr>
          <a:xfrm>
            <a:off x="5179484" y="0"/>
            <a:ext cx="3962400" cy="344091"/>
          </a:xfrm>
          <a:prstGeom prst="rect">
            <a:avLst/>
          </a:prstGeom>
        </p:spPr>
        <p:txBody>
          <a:bodyPr vert="horz" lIns="91440" tIns="45720" rIns="91440" bIns="45720" rtlCol="0"/>
          <a:lstStyle>
            <a:lvl1pPr algn="r">
              <a:defRPr sz="1200"/>
            </a:lvl1pPr>
          </a:lstStyle>
          <a:p>
            <a:fld id="{6BA81518-A137-5E4B-8325-62F65BDDCCE1}" type="datetimeFigureOut">
              <a:rPr lang="de-DE" smtClean="0"/>
              <a:t>11.04.19</a:t>
            </a:fld>
            <a:endParaRPr lang="de-DE"/>
          </a:p>
        </p:txBody>
      </p:sp>
      <p:sp>
        <p:nvSpPr>
          <p:cNvPr id="4" name="Fußzeilenplatzhalter 3">
            <a:extLst>
              <a:ext uri="{FF2B5EF4-FFF2-40B4-BE49-F238E27FC236}">
                <a16:creationId xmlns:a16="http://schemas.microsoft.com/office/drawing/2014/main" id="{9F0FDE04-C1EE-A84D-913C-0201B01C3C99}"/>
              </a:ext>
            </a:extLst>
          </p:cNvPr>
          <p:cNvSpPr>
            <a:spLocks noGrp="1"/>
          </p:cNvSpPr>
          <p:nvPr>
            <p:ph type="ftr" sz="quarter" idx="2"/>
          </p:nvPr>
        </p:nvSpPr>
        <p:spPr>
          <a:xfrm>
            <a:off x="0" y="6513910"/>
            <a:ext cx="3962400" cy="344090"/>
          </a:xfrm>
          <a:prstGeom prst="rect">
            <a:avLst/>
          </a:prstGeom>
        </p:spPr>
        <p:txBody>
          <a:bodyPr vert="horz" lIns="91440" tIns="45720" rIns="91440" bIns="45720" rtlCol="0" anchor="b"/>
          <a:lstStyle>
            <a:lvl1pPr algn="l">
              <a:defRPr sz="1200"/>
            </a:lvl1pPr>
          </a:lstStyle>
          <a:p>
            <a:endParaRPr lang="de-DE"/>
          </a:p>
        </p:txBody>
      </p:sp>
      <p:sp>
        <p:nvSpPr>
          <p:cNvPr id="5" name="Foliennummernplatzhalter 4">
            <a:extLst>
              <a:ext uri="{FF2B5EF4-FFF2-40B4-BE49-F238E27FC236}">
                <a16:creationId xmlns:a16="http://schemas.microsoft.com/office/drawing/2014/main" id="{E30CF84F-CC3E-F646-915D-7260144E62D3}"/>
              </a:ext>
            </a:extLst>
          </p:cNvPr>
          <p:cNvSpPr>
            <a:spLocks noGrp="1"/>
          </p:cNvSpPr>
          <p:nvPr>
            <p:ph type="sldNum" sz="quarter" idx="3"/>
          </p:nvPr>
        </p:nvSpPr>
        <p:spPr>
          <a:xfrm>
            <a:off x="5179484" y="6513910"/>
            <a:ext cx="3962400" cy="344090"/>
          </a:xfrm>
          <a:prstGeom prst="rect">
            <a:avLst/>
          </a:prstGeom>
        </p:spPr>
        <p:txBody>
          <a:bodyPr vert="horz" lIns="91440" tIns="45720" rIns="91440" bIns="45720" rtlCol="0" anchor="b"/>
          <a:lstStyle>
            <a:lvl1pPr algn="r">
              <a:defRPr sz="1200"/>
            </a:lvl1pPr>
          </a:lstStyle>
          <a:p>
            <a:fld id="{0419DB33-0360-2D43-8BAA-AEAF45E9FB67}" type="slidenum">
              <a:rPr lang="de-DE" smtClean="0"/>
              <a:t>‹Nr.›</a:t>
            </a:fld>
            <a:endParaRPr lang="de-DE"/>
          </a:p>
        </p:txBody>
      </p:sp>
    </p:spTree>
    <p:extLst>
      <p:ext uri="{BB962C8B-B14F-4D97-AF65-F5344CB8AC3E}">
        <p14:creationId xmlns:p14="http://schemas.microsoft.com/office/powerpoint/2010/main" val="186208790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5179484" y="0"/>
            <a:ext cx="3962400" cy="344091"/>
          </a:xfrm>
          <a:prstGeom prst="rect">
            <a:avLst/>
          </a:prstGeom>
        </p:spPr>
        <p:txBody>
          <a:bodyPr vert="horz" lIns="91440" tIns="45720" rIns="91440" bIns="45720" rtlCol="0"/>
          <a:lstStyle>
            <a:lvl1pPr algn="r">
              <a:defRPr sz="1200"/>
            </a:lvl1pPr>
          </a:lstStyle>
          <a:p>
            <a:fld id="{6CDAB3AC-2199-6345-AFBA-45F2E68E603F}" type="datetimeFigureOut">
              <a:rPr lang="de-DE" smtClean="0"/>
              <a:t>11.04.19</a:t>
            </a:fld>
            <a:endParaRPr lang="de-DE"/>
          </a:p>
        </p:txBody>
      </p:sp>
      <p:sp>
        <p:nvSpPr>
          <p:cNvPr id="4" name="Folienbildplatzhalter 3"/>
          <p:cNvSpPr>
            <a:spLocks noGrp="1" noRot="1" noChangeAspect="1"/>
          </p:cNvSpPr>
          <p:nvPr>
            <p:ph type="sldImg" idx="2"/>
          </p:nvPr>
        </p:nvSpPr>
        <p:spPr>
          <a:xfrm>
            <a:off x="2514600" y="857250"/>
            <a:ext cx="4114800" cy="2314575"/>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914400" y="3300412"/>
            <a:ext cx="7315200" cy="2700338"/>
          </a:xfrm>
          <a:prstGeom prst="rect">
            <a:avLst/>
          </a:prstGeom>
        </p:spPr>
        <p:txBody>
          <a:bodyPr vert="horz" lIns="91440" tIns="45720" rIns="91440" bIns="45720" rtlCol="0"/>
          <a:lstStyle/>
          <a:p>
            <a:r>
              <a:rPr lang="de-DE"/>
              <a:t>Mastertextformat bearbeiten
Zweite Ebene
Dritte Ebene
Vierte Ebene
Fünfte Ebene</a:t>
            </a:r>
          </a:p>
        </p:txBody>
      </p:sp>
      <p:sp>
        <p:nvSpPr>
          <p:cNvPr id="6" name="Fußzeilenplatzhalter 5"/>
          <p:cNvSpPr>
            <a:spLocks noGrp="1"/>
          </p:cNvSpPr>
          <p:nvPr>
            <p:ph type="ftr" sz="quarter" idx="4"/>
          </p:nvPr>
        </p:nvSpPr>
        <p:spPr>
          <a:xfrm>
            <a:off x="0" y="6513910"/>
            <a:ext cx="3962400" cy="344090"/>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5179484" y="6513910"/>
            <a:ext cx="3962400" cy="344090"/>
          </a:xfrm>
          <a:prstGeom prst="rect">
            <a:avLst/>
          </a:prstGeom>
        </p:spPr>
        <p:txBody>
          <a:bodyPr vert="horz" lIns="91440" tIns="45720" rIns="91440" bIns="45720" rtlCol="0" anchor="b"/>
          <a:lstStyle>
            <a:lvl1pPr algn="r">
              <a:defRPr sz="1200"/>
            </a:lvl1pPr>
          </a:lstStyle>
          <a:p>
            <a:fld id="{93B9461E-DD6C-1A43-B12D-8A7AFF403549}" type="slidenum">
              <a:rPr lang="de-DE" smtClean="0"/>
              <a:t>‹Nr.›</a:t>
            </a:fld>
            <a:endParaRPr lang="de-DE"/>
          </a:p>
        </p:txBody>
      </p:sp>
    </p:spTree>
    <p:extLst>
      <p:ext uri="{BB962C8B-B14F-4D97-AF65-F5344CB8AC3E}">
        <p14:creationId xmlns:p14="http://schemas.microsoft.com/office/powerpoint/2010/main" val="5808473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93B9461E-DD6C-1A43-B12D-8A7AFF403549}" type="slidenum">
              <a:rPr lang="de-DE" smtClean="0"/>
              <a:t>1</a:t>
            </a:fld>
            <a:endParaRPr lang="de-DE"/>
          </a:p>
        </p:txBody>
      </p:sp>
    </p:spTree>
    <p:extLst>
      <p:ext uri="{BB962C8B-B14F-4D97-AF65-F5344CB8AC3E}">
        <p14:creationId xmlns:p14="http://schemas.microsoft.com/office/powerpoint/2010/main" val="35671352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b="1" dirty="0"/>
              <a:t>Damit haben wir die beiden Elemente die </a:t>
            </a:r>
            <a:r>
              <a:rPr lang="de-DE" b="1" dirty="0" err="1"/>
              <a:t>Serverless</a:t>
            </a:r>
            <a:r>
              <a:rPr lang="de-DE" b="1" dirty="0"/>
              <a:t> </a:t>
            </a:r>
            <a:r>
              <a:rPr lang="de-DE" b="1" dirty="0" err="1"/>
              <a:t>auszeichen</a:t>
            </a:r>
            <a:endParaRPr lang="de-DE" b="1"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de-DE" dirty="0"/>
              <a:t>Die </a:t>
            </a:r>
            <a:r>
              <a:rPr lang="de-DE" dirty="0" err="1"/>
              <a:t>Vollgemangete</a:t>
            </a:r>
            <a:r>
              <a:rPr lang="de-DE" dirty="0"/>
              <a:t> Dienste mit </a:t>
            </a:r>
            <a:r>
              <a:rPr lang="de-DE" dirty="0" err="1"/>
              <a:t>standartisierten</a:t>
            </a:r>
            <a:r>
              <a:rPr lang="de-DE" dirty="0"/>
              <a:t> Schnittstellen</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de-DE" dirty="0"/>
              <a:t>und eine Programmierplattform – in den wir unsere Logik in Funktionen codieren können</a:t>
            </a:r>
          </a:p>
          <a:p>
            <a:pPr marL="0" marR="0" lvl="0" indent="0" algn="l" defTabSz="914400" rtl="0" eaLnBrk="1" fontAlgn="auto" latinLnBrk="0" hangingPunct="1">
              <a:lnSpc>
                <a:spcPct val="100000"/>
              </a:lnSpc>
              <a:spcBef>
                <a:spcPts val="0"/>
              </a:spcBef>
              <a:spcAft>
                <a:spcPts val="0"/>
              </a:spcAft>
              <a:buClrTx/>
              <a:buSzTx/>
              <a:buFontTx/>
              <a:buNone/>
              <a:tabLst/>
              <a:defRPr/>
            </a:pPr>
            <a:endParaRPr lang="de-DE" dirty="0"/>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Damit sie dafür mal ein Gefühl bekommen würden wir das mit ihnen das nun gerne ausprobieren…</a:t>
            </a:r>
          </a:p>
          <a:p>
            <a:pPr marL="0" marR="0" lvl="0" indent="0" algn="l" defTabSz="914400" rtl="0" eaLnBrk="1" fontAlgn="auto" latinLnBrk="0" hangingPunct="1">
              <a:lnSpc>
                <a:spcPct val="100000"/>
              </a:lnSpc>
              <a:spcBef>
                <a:spcPts val="0"/>
              </a:spcBef>
              <a:spcAft>
                <a:spcPts val="0"/>
              </a:spcAft>
              <a:buClrTx/>
              <a:buSzTx/>
              <a:buFontTx/>
              <a:buNone/>
              <a:tabLst/>
              <a:defRPr/>
            </a:pPr>
            <a:endParaRPr lang="de-DE" dirty="0"/>
          </a:p>
          <a:p>
            <a:pPr marL="0" marR="0" lvl="0" indent="0" algn="l" defTabSz="914400" rtl="0" eaLnBrk="1" fontAlgn="auto" latinLnBrk="0" hangingPunct="1">
              <a:lnSpc>
                <a:spcPct val="100000"/>
              </a:lnSpc>
              <a:spcBef>
                <a:spcPts val="0"/>
              </a:spcBef>
              <a:spcAft>
                <a:spcPts val="0"/>
              </a:spcAft>
              <a:buClrTx/>
              <a:buSzTx/>
              <a:buFontTx/>
              <a:buNone/>
              <a:tabLst/>
              <a:defRPr/>
            </a:pPr>
            <a:r>
              <a:rPr lang="de-DE" b="1" dirty="0"/>
              <a:t>Fragen</a:t>
            </a:r>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Bevor wir starten haben sie noch die Gelegenheiten Ihre Fragen loszuwerden</a:t>
            </a:r>
          </a:p>
          <a:p>
            <a:pPr marL="0" marR="0" lvl="0" indent="0" algn="l" defTabSz="914400" rtl="0" eaLnBrk="1" fontAlgn="auto" latinLnBrk="0" hangingPunct="1">
              <a:lnSpc>
                <a:spcPct val="100000"/>
              </a:lnSpc>
              <a:spcBef>
                <a:spcPts val="0"/>
              </a:spcBef>
              <a:spcAft>
                <a:spcPts val="0"/>
              </a:spcAft>
              <a:buClrTx/>
              <a:buSzTx/>
              <a:buFontTx/>
              <a:buNone/>
              <a:tabLst/>
              <a:defRPr/>
            </a:pPr>
            <a:endParaRPr lang="de-DE" dirty="0"/>
          </a:p>
          <a:p>
            <a:pPr marL="0" marR="0" lvl="0" indent="0" algn="l" defTabSz="914400" rtl="0" eaLnBrk="1" fontAlgn="auto" latinLnBrk="0" hangingPunct="1">
              <a:lnSpc>
                <a:spcPct val="100000"/>
              </a:lnSpc>
              <a:spcBef>
                <a:spcPts val="0"/>
              </a:spcBef>
              <a:spcAft>
                <a:spcPts val="0"/>
              </a:spcAft>
              <a:buClrTx/>
              <a:buSzTx/>
              <a:buFontTx/>
              <a:buNone/>
              <a:tabLst/>
              <a:defRPr/>
            </a:pPr>
            <a:r>
              <a:rPr lang="de-DE" b="1" dirty="0"/>
              <a:t>Abschluss</a:t>
            </a:r>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Ok dann haben wir noch ein Bitte die zwei Fliegen mit einer Klappe schlägt:</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de-DE" dirty="0"/>
              <a:t>zum einen wir möchten die Gruppen nochmal mischen, damit sich das Erfahrungslevel besser mischt</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de-DE" dirty="0"/>
              <a:t>zum anderen ist das nochmal eine Gelegenheit die Glieder zu strecken</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de-DE" dirty="0"/>
          </a:p>
          <a:p>
            <a:pPr marL="0" marR="0" lvl="0" indent="0" algn="l" defTabSz="914400" rtl="0" eaLnBrk="1" fontAlgn="auto" latinLnBrk="0" hangingPunct="1">
              <a:lnSpc>
                <a:spcPct val="100000"/>
              </a:lnSpc>
              <a:spcBef>
                <a:spcPts val="0"/>
              </a:spcBef>
              <a:spcAft>
                <a:spcPts val="0"/>
              </a:spcAft>
              <a:buClrTx/>
              <a:buSzTx/>
              <a:buFontTx/>
              <a:buNone/>
              <a:tabLst/>
              <a:defRPr/>
            </a:pPr>
            <a:r>
              <a:rPr lang="de-DE" b="1" dirty="0"/>
              <a:t>Gruppen mischen</a:t>
            </a:r>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 Dazu stellen wir nun zwei Pole auf (Harrer + Lisa). Der Herr Harrer ist unser </a:t>
            </a:r>
            <a:r>
              <a:rPr lang="de-DE" dirty="0" err="1"/>
              <a:t>CloudNative</a:t>
            </a:r>
            <a:r>
              <a:rPr lang="de-DE" dirty="0"/>
              <a:t> Experte und die Frau Lechner kommt aus dem Marketing. </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de-DE" dirty="0"/>
              <a:t>Sie haben nun in den letzten Stunden schon einen Eindruck gewonnen was </a:t>
            </a:r>
            <a:r>
              <a:rPr lang="de-DE" dirty="0" err="1"/>
              <a:t>CloudNative</a:t>
            </a:r>
            <a:r>
              <a:rPr lang="de-DE" dirty="0"/>
              <a:t> sein kann. Ich würde sie nun bitten sich zwischen den beiden Polen zu stellen - danach würden wir durchzählen</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de-DE"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de-DE" dirty="0" err="1"/>
              <a:t>gruppenanzahl</a:t>
            </a:r>
            <a:r>
              <a:rPr lang="de-DE" dirty="0"/>
              <a:t> und </a:t>
            </a:r>
            <a:r>
              <a:rPr lang="de-DE" dirty="0" err="1"/>
              <a:t>tischnummer</a:t>
            </a:r>
            <a:endParaRPr lang="de-DE" dirty="0"/>
          </a:p>
        </p:txBody>
      </p:sp>
      <p:sp>
        <p:nvSpPr>
          <p:cNvPr id="4" name="Foliennummernplatzhalter 3"/>
          <p:cNvSpPr>
            <a:spLocks noGrp="1"/>
          </p:cNvSpPr>
          <p:nvPr>
            <p:ph type="sldNum" sz="quarter" idx="5"/>
          </p:nvPr>
        </p:nvSpPr>
        <p:spPr/>
        <p:txBody>
          <a:bodyPr/>
          <a:lstStyle/>
          <a:p>
            <a:fld id="{93B9461E-DD6C-1A43-B12D-8A7AFF403549}" type="slidenum">
              <a:rPr lang="de-DE" smtClean="0"/>
              <a:t>10</a:t>
            </a:fld>
            <a:endParaRPr lang="de-DE"/>
          </a:p>
        </p:txBody>
      </p:sp>
    </p:spTree>
    <p:extLst>
      <p:ext uri="{BB962C8B-B14F-4D97-AF65-F5344CB8AC3E}">
        <p14:creationId xmlns:p14="http://schemas.microsoft.com/office/powerpoint/2010/main" val="36738718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b="1" dirty="0"/>
              <a:t>Agenda</a:t>
            </a:r>
            <a:r>
              <a:rPr lang="de-DE" dirty="0"/>
              <a:t> (2h spannendes Handout + pause + danach machen wir noch ein </a:t>
            </a:r>
            <a:r>
              <a:rPr lang="de-DE" dirty="0" err="1"/>
              <a:t>Wrap-up</a:t>
            </a:r>
            <a:r>
              <a:rPr lang="de-DE" dirty="0"/>
              <a:t> um die Eindrücke nochmal zu reflektieren)</a:t>
            </a:r>
          </a:p>
          <a:p>
            <a:pPr marL="228600" indent="-228600">
              <a:buFont typeface="+mj-lt"/>
              <a:buAutoNum type="arabicPeriod"/>
            </a:pPr>
            <a:r>
              <a:rPr lang="de-DE" dirty="0"/>
              <a:t>Einführung in </a:t>
            </a:r>
            <a:r>
              <a:rPr lang="de-DE" dirty="0" err="1"/>
              <a:t>Serverless</a:t>
            </a:r>
            <a:endParaRPr lang="de-DE" dirty="0"/>
          </a:p>
          <a:p>
            <a:pPr marL="228600" indent="-228600">
              <a:buFont typeface="+mj-lt"/>
              <a:buAutoNum type="arabicPeriod"/>
            </a:pPr>
            <a:r>
              <a:rPr lang="de-DE" dirty="0"/>
              <a:t>Dann setzen wir uns an die Entwicklungsmaschine</a:t>
            </a:r>
          </a:p>
          <a:p>
            <a:pPr marL="228600" indent="-228600">
              <a:buFont typeface="+mj-lt"/>
              <a:buAutoNum type="arabicPeriod"/>
            </a:pPr>
            <a:r>
              <a:rPr lang="de-DE" dirty="0"/>
              <a:t>5 Aufgaben zu dem Thema wie man </a:t>
            </a:r>
            <a:r>
              <a:rPr lang="de-DE" dirty="0" err="1"/>
              <a:t>serverless</a:t>
            </a:r>
            <a:r>
              <a:rPr lang="de-DE" dirty="0"/>
              <a:t> bauen, stressen und sich für die Zukunft uns schon mal vorbereiten</a:t>
            </a:r>
          </a:p>
          <a:p>
            <a:endParaRPr lang="de-DE" dirty="0"/>
          </a:p>
        </p:txBody>
      </p:sp>
      <p:sp>
        <p:nvSpPr>
          <p:cNvPr id="4" name="Foliennummernplatzhalter 3"/>
          <p:cNvSpPr>
            <a:spLocks noGrp="1"/>
          </p:cNvSpPr>
          <p:nvPr>
            <p:ph type="sldNum" sz="quarter" idx="5"/>
          </p:nvPr>
        </p:nvSpPr>
        <p:spPr/>
        <p:txBody>
          <a:bodyPr/>
          <a:lstStyle/>
          <a:p>
            <a:fld id="{93B9461E-DD6C-1A43-B12D-8A7AFF403549}" type="slidenum">
              <a:rPr lang="de-DE" smtClean="0"/>
              <a:t>2</a:t>
            </a:fld>
            <a:endParaRPr lang="de-DE"/>
          </a:p>
        </p:txBody>
      </p:sp>
    </p:spTree>
    <p:extLst>
      <p:ext uri="{BB962C8B-B14F-4D97-AF65-F5344CB8AC3E}">
        <p14:creationId xmlns:p14="http://schemas.microsoft.com/office/powerpoint/2010/main" val="18144845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b="1" dirty="0"/>
              <a:t>Agenda</a:t>
            </a:r>
            <a:r>
              <a:rPr lang="de-DE" dirty="0"/>
              <a:t> (2h spannendes Handout + pause + danach machen wir noch ein </a:t>
            </a:r>
            <a:r>
              <a:rPr lang="de-DE" dirty="0" err="1"/>
              <a:t>Wrap-up</a:t>
            </a:r>
            <a:r>
              <a:rPr lang="de-DE" dirty="0"/>
              <a:t> um die Eindrücke nochmal zu reflektieren)</a:t>
            </a:r>
          </a:p>
          <a:p>
            <a:pPr marL="228600" indent="-228600">
              <a:buFont typeface="+mj-lt"/>
              <a:buAutoNum type="arabicPeriod"/>
            </a:pPr>
            <a:r>
              <a:rPr lang="de-DE" dirty="0"/>
              <a:t>Einführung in </a:t>
            </a:r>
            <a:r>
              <a:rPr lang="de-DE" dirty="0" err="1"/>
              <a:t>Serverless</a:t>
            </a:r>
            <a:endParaRPr lang="de-DE" dirty="0"/>
          </a:p>
          <a:p>
            <a:pPr marL="228600" indent="-228600">
              <a:buFont typeface="+mj-lt"/>
              <a:buAutoNum type="arabicPeriod"/>
            </a:pPr>
            <a:r>
              <a:rPr lang="de-DE" dirty="0"/>
              <a:t>Dann setzen wir uns an die Entwicklungsmaschine</a:t>
            </a:r>
          </a:p>
          <a:p>
            <a:pPr marL="228600" indent="-228600">
              <a:buFont typeface="+mj-lt"/>
              <a:buAutoNum type="arabicPeriod"/>
            </a:pPr>
            <a:r>
              <a:rPr lang="de-DE" dirty="0"/>
              <a:t>5 Aufgaben zu dem Thema wie man </a:t>
            </a:r>
            <a:r>
              <a:rPr lang="de-DE" dirty="0" err="1"/>
              <a:t>serverless</a:t>
            </a:r>
            <a:r>
              <a:rPr lang="de-DE" dirty="0"/>
              <a:t> bauen, stressen und sich für die Zukunft uns schon mal vorbereiten</a:t>
            </a:r>
          </a:p>
          <a:p>
            <a:endParaRPr lang="de-DE" dirty="0"/>
          </a:p>
          <a:p>
            <a:r>
              <a:rPr lang="de-DE" b="1" dirty="0"/>
              <a:t>Was ist nun </a:t>
            </a:r>
            <a:r>
              <a:rPr lang="de-DE" b="1" dirty="0" err="1"/>
              <a:t>Serverless</a:t>
            </a:r>
            <a:r>
              <a:rPr lang="de-DE" b="1" dirty="0"/>
              <a:t>?</a:t>
            </a:r>
            <a:endParaRPr lang="de-DE" dirty="0"/>
          </a:p>
          <a:p>
            <a:r>
              <a:rPr lang="de-DE" b="1" dirty="0"/>
              <a:t>Ich fall da gleich mal mit der Tür ins Haus</a:t>
            </a:r>
            <a:r>
              <a:rPr lang="de-DE" dirty="0"/>
              <a:t>. Dieses Wort ist totaler Käse, ein Witz in der IT Geschichte und das hat das Thema dahinter gefühlt mal um ein paar Jahre zurückgeworfen.</a:t>
            </a:r>
          </a:p>
          <a:p>
            <a:r>
              <a:rPr lang="de-DE" dirty="0"/>
              <a:t>Wahre Anekdote dazu:</a:t>
            </a:r>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 Als vor 6 Jahren einer der erste Speaker über </a:t>
            </a:r>
            <a:r>
              <a:rPr lang="de-DE" dirty="0" err="1"/>
              <a:t>Serverless</a:t>
            </a:r>
            <a:r>
              <a:rPr lang="de-DE" dirty="0"/>
              <a:t> auf einer Konferenz gesprochen hat, sagte er man könnte es genauso gut Jeff nennen. Worauf im nächsten Jahr die erste </a:t>
            </a:r>
            <a:r>
              <a:rPr lang="de-DE" dirty="0" err="1"/>
              <a:t>Serverless</a:t>
            </a:r>
            <a:r>
              <a:rPr lang="de-DE" dirty="0"/>
              <a:t> </a:t>
            </a:r>
            <a:r>
              <a:rPr lang="de-DE" dirty="0" err="1"/>
              <a:t>Konfernz</a:t>
            </a:r>
            <a:r>
              <a:rPr lang="de-DE" dirty="0"/>
              <a:t> mit dem Namen Jeff-</a:t>
            </a:r>
            <a:r>
              <a:rPr lang="de-DE" dirty="0" err="1"/>
              <a:t>Conf</a:t>
            </a:r>
            <a:r>
              <a:rPr lang="de-DE" dirty="0"/>
              <a:t> stattfanden. Auch Entwickler haben Humor</a:t>
            </a:r>
          </a:p>
          <a:p>
            <a:endParaRPr lang="de-DE" dirty="0"/>
          </a:p>
          <a:p>
            <a:r>
              <a:rPr lang="de-DE" dirty="0"/>
              <a:t>Mittlerweile sind wir im Verständnis weiter, nur der Name ist hartnäckig geblieben</a:t>
            </a:r>
          </a:p>
          <a:p>
            <a:endParaRPr lang="de-DE" dirty="0"/>
          </a:p>
        </p:txBody>
      </p:sp>
      <p:sp>
        <p:nvSpPr>
          <p:cNvPr id="4" name="Foliennummernplatzhalter 3"/>
          <p:cNvSpPr>
            <a:spLocks noGrp="1"/>
          </p:cNvSpPr>
          <p:nvPr>
            <p:ph type="sldNum" sz="quarter" idx="5"/>
          </p:nvPr>
        </p:nvSpPr>
        <p:spPr/>
        <p:txBody>
          <a:bodyPr/>
          <a:lstStyle/>
          <a:p>
            <a:fld id="{93B9461E-DD6C-1A43-B12D-8A7AFF403549}" type="slidenum">
              <a:rPr lang="de-DE" smtClean="0"/>
              <a:t>3</a:t>
            </a:fld>
            <a:endParaRPr lang="de-DE"/>
          </a:p>
        </p:txBody>
      </p:sp>
    </p:spTree>
    <p:extLst>
      <p:ext uri="{BB962C8B-B14F-4D97-AF65-F5344CB8AC3E}">
        <p14:creationId xmlns:p14="http://schemas.microsoft.com/office/powerpoint/2010/main" val="21912655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b="0" dirty="0"/>
              <a:t>Keine Server mehr?</a:t>
            </a:r>
          </a:p>
          <a:p>
            <a:r>
              <a:rPr lang="de-DE" b="0" dirty="0"/>
              <a:t>Natürlich nicht.  Die gibt es weiterhin, nur stehen die nicht mehr bei uns unter unseren eigenen Schreibtisch und wärmen uns beruhigend die Füße</a:t>
            </a:r>
          </a:p>
          <a:p>
            <a:r>
              <a:rPr lang="de-DE" b="0" dirty="0"/>
              <a:t>Wie mit allen in der Cloud, übergeben wir hier</a:t>
            </a:r>
          </a:p>
          <a:p>
            <a:pPr marL="171450" indent="-171450">
              <a:buFontTx/>
              <a:buChar char="-"/>
            </a:pPr>
            <a:r>
              <a:rPr lang="de-DE" b="0" dirty="0"/>
              <a:t>Kontrolle und Verantwortung an einen externe Stelle. Der Wunsch des Gedanken ist, das wir uns auf das  konzentrieren können mit was wir wirklich Geld verdienen, den die wenigsten hier im Raum verdienen ihr Geld Servern</a:t>
            </a:r>
          </a:p>
          <a:p>
            <a:pPr marL="171450" indent="-171450">
              <a:buFontTx/>
              <a:buChar char="-"/>
            </a:pPr>
            <a:endParaRPr lang="de-DE" b="0" dirty="0"/>
          </a:p>
          <a:p>
            <a:pPr marL="171450" indent="-171450">
              <a:buFontTx/>
              <a:buChar char="-"/>
            </a:pPr>
            <a:endParaRPr lang="de-DE" b="0" dirty="0"/>
          </a:p>
          <a:p>
            <a:endParaRPr lang="de-DE" b="0" dirty="0"/>
          </a:p>
          <a:p>
            <a:endParaRPr lang="de-DE" b="0" dirty="0"/>
          </a:p>
          <a:p>
            <a:endParaRPr lang="de-DE" dirty="0"/>
          </a:p>
          <a:p>
            <a:endParaRPr lang="de-DE" b="0" dirty="0"/>
          </a:p>
        </p:txBody>
      </p:sp>
      <p:sp>
        <p:nvSpPr>
          <p:cNvPr id="4" name="Foliennummernplatzhalter 3"/>
          <p:cNvSpPr>
            <a:spLocks noGrp="1"/>
          </p:cNvSpPr>
          <p:nvPr>
            <p:ph type="sldNum" sz="quarter" idx="5"/>
          </p:nvPr>
        </p:nvSpPr>
        <p:spPr/>
        <p:txBody>
          <a:bodyPr/>
          <a:lstStyle/>
          <a:p>
            <a:fld id="{93B9461E-DD6C-1A43-B12D-8A7AFF403549}" type="slidenum">
              <a:rPr lang="de-DE" smtClean="0"/>
              <a:t>4</a:t>
            </a:fld>
            <a:endParaRPr lang="de-DE"/>
          </a:p>
        </p:txBody>
      </p:sp>
    </p:spTree>
    <p:extLst>
      <p:ext uri="{BB962C8B-B14F-4D97-AF65-F5344CB8AC3E}">
        <p14:creationId xmlns:p14="http://schemas.microsoft.com/office/powerpoint/2010/main" val="4001870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indent="0">
              <a:buFontTx/>
              <a:buNone/>
            </a:pPr>
            <a:r>
              <a:rPr lang="de-DE" b="1" dirty="0"/>
              <a:t>weniger Server?</a:t>
            </a:r>
          </a:p>
          <a:p>
            <a:pPr marL="171450" indent="-171450">
              <a:buFontTx/>
              <a:buChar char="-"/>
            </a:pPr>
            <a:r>
              <a:rPr lang="de-DE" dirty="0"/>
              <a:t>Das kommt der Antwort schon ein etwas näher – </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de-DE" b="0" dirty="0"/>
              <a:t>ursprünglich hat dieses </a:t>
            </a:r>
            <a:r>
              <a:rPr lang="de-DE" b="0" dirty="0" err="1"/>
              <a:t>Outsourcingmodel</a:t>
            </a:r>
            <a:r>
              <a:rPr lang="de-DE" b="0" dirty="0"/>
              <a:t> mit HW begonnen und mittlerweile ist auch ein sehr großen Zoo von SW Diensten dazugekommen (z.B. Technologien aus dem Bereich </a:t>
            </a:r>
            <a:r>
              <a:rPr lang="de-DE" b="0" dirty="0" err="1"/>
              <a:t>IoT</a:t>
            </a:r>
            <a:r>
              <a:rPr lang="de-DE" b="0" dirty="0"/>
              <a:t>, ML, Sicherheit usw. ). Und die werden in der Cloud in allen </a:t>
            </a:r>
            <a:r>
              <a:rPr lang="de-DE" b="0" dirty="0" err="1"/>
              <a:t>Abstraktionstufen</a:t>
            </a:r>
            <a:r>
              <a:rPr lang="de-DE" b="0" dirty="0"/>
              <a:t> angeboten. Nehmen wir als Beispiel eine einfache Datenbank</a:t>
            </a:r>
          </a:p>
          <a:p>
            <a:pPr marL="685800" marR="0" lvl="1" indent="-228600" algn="l" defTabSz="914400" rtl="0" eaLnBrk="1" fontAlgn="auto" latinLnBrk="0" hangingPunct="1">
              <a:lnSpc>
                <a:spcPct val="100000"/>
              </a:lnSpc>
              <a:spcBef>
                <a:spcPts val="0"/>
              </a:spcBef>
              <a:spcAft>
                <a:spcPts val="0"/>
              </a:spcAft>
              <a:buClrTx/>
              <a:buSzTx/>
              <a:buFont typeface="+mj-lt"/>
              <a:buAutoNum type="arabicPeriod"/>
              <a:tabLst/>
              <a:defRPr/>
            </a:pPr>
            <a:r>
              <a:rPr lang="de-DE" b="0" dirty="0"/>
              <a:t>Kann mir einen Server mieten und kann mir selbst installieren</a:t>
            </a:r>
          </a:p>
          <a:p>
            <a:pPr marL="685800" marR="0" lvl="1" indent="-228600" algn="l" defTabSz="914400" rtl="0" eaLnBrk="1" fontAlgn="auto" latinLnBrk="0" hangingPunct="1">
              <a:lnSpc>
                <a:spcPct val="100000"/>
              </a:lnSpc>
              <a:spcBef>
                <a:spcPts val="0"/>
              </a:spcBef>
              <a:spcAft>
                <a:spcPts val="0"/>
              </a:spcAft>
              <a:buClrTx/>
              <a:buSzTx/>
              <a:buFont typeface="+mj-lt"/>
              <a:buAutoNum type="arabicPeriod"/>
              <a:tabLst/>
              <a:defRPr/>
            </a:pPr>
            <a:r>
              <a:rPr lang="de-DE" b="0" dirty="0"/>
              <a:t>kann mir den Teil sparen und nur noch aufs </a:t>
            </a:r>
            <a:r>
              <a:rPr lang="de-DE" b="0" dirty="0" err="1"/>
              <a:t>konfiguieren</a:t>
            </a:r>
            <a:r>
              <a:rPr lang="de-DE" b="0" dirty="0"/>
              <a:t> konzentrieren</a:t>
            </a:r>
          </a:p>
          <a:p>
            <a:pPr marL="685800" marR="0" lvl="1" indent="-228600" algn="l" defTabSz="914400" rtl="0" eaLnBrk="1" fontAlgn="auto" latinLnBrk="0" hangingPunct="1">
              <a:lnSpc>
                <a:spcPct val="100000"/>
              </a:lnSpc>
              <a:spcBef>
                <a:spcPts val="0"/>
              </a:spcBef>
              <a:spcAft>
                <a:spcPts val="0"/>
              </a:spcAft>
              <a:buClrTx/>
              <a:buSzTx/>
              <a:buFont typeface="+mj-lt"/>
              <a:buAutoNum type="arabicPeriod"/>
              <a:tabLst/>
              <a:defRPr/>
            </a:pPr>
            <a:r>
              <a:rPr lang="de-DE" b="0" dirty="0"/>
              <a:t>oder ich lasse mir nur noch eine Schnittstelle geben - die nur noch 4 Grundoperationen beherrscht: erzeugen, lesen, verändern und löschen – das </a:t>
            </a:r>
            <a:r>
              <a:rPr lang="de-DE" b="0" dirty="0" err="1"/>
              <a:t>wars</a:t>
            </a:r>
            <a:endParaRPr lang="de-DE" b="0" dirty="0"/>
          </a:p>
          <a:p>
            <a:pPr marL="171450" indent="-171450">
              <a:buFontTx/>
              <a:buChar char="-"/>
            </a:pPr>
            <a:endParaRPr lang="de-DE" dirty="0"/>
          </a:p>
          <a:p>
            <a:pPr marL="0" indent="0">
              <a:buFontTx/>
              <a:buNone/>
            </a:pPr>
            <a:r>
              <a:rPr lang="de-DE" dirty="0"/>
              <a:t>Es geht um Fokus auf wesentliche, auf ihr Businessmodel, der Rest wird wegabstrahiert soweit es nur geht</a:t>
            </a:r>
          </a:p>
          <a:p>
            <a:pPr marL="171450" indent="-171450">
              <a:buFontTx/>
              <a:buChar char="-"/>
            </a:pPr>
            <a:endParaRPr lang="de-DE" b="0" dirty="0"/>
          </a:p>
          <a:p>
            <a:r>
              <a:rPr lang="de-DE" b="0" dirty="0"/>
              <a:t>Das ist ein Aspekt von </a:t>
            </a:r>
            <a:r>
              <a:rPr lang="de-DE" b="0" dirty="0" err="1"/>
              <a:t>Serverless</a:t>
            </a:r>
            <a:r>
              <a:rPr lang="de-DE" b="0" dirty="0"/>
              <a:t>,</a:t>
            </a:r>
          </a:p>
          <a:p>
            <a:r>
              <a:rPr lang="de-DE" dirty="0"/>
              <a:t>Lassen sie uns für den zweiten mal ein paar Jahre zurückgehen</a:t>
            </a:r>
            <a:endParaRPr lang="de-DE" b="0" dirty="0"/>
          </a:p>
        </p:txBody>
      </p:sp>
      <p:sp>
        <p:nvSpPr>
          <p:cNvPr id="4" name="Foliennummernplatzhalter 3"/>
          <p:cNvSpPr>
            <a:spLocks noGrp="1"/>
          </p:cNvSpPr>
          <p:nvPr>
            <p:ph type="sldNum" sz="quarter" idx="5"/>
          </p:nvPr>
        </p:nvSpPr>
        <p:spPr/>
        <p:txBody>
          <a:bodyPr/>
          <a:lstStyle/>
          <a:p>
            <a:fld id="{93B9461E-DD6C-1A43-B12D-8A7AFF403549}" type="slidenum">
              <a:rPr lang="de-DE" smtClean="0"/>
              <a:t>5</a:t>
            </a:fld>
            <a:endParaRPr lang="de-DE"/>
          </a:p>
        </p:txBody>
      </p:sp>
    </p:spTree>
    <p:extLst>
      <p:ext uri="{BB962C8B-B14F-4D97-AF65-F5344CB8AC3E}">
        <p14:creationId xmlns:p14="http://schemas.microsoft.com/office/powerpoint/2010/main" val="33253846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Tx/>
              <a:buChar char="-"/>
            </a:pPr>
            <a:r>
              <a:rPr lang="de-DE" dirty="0"/>
              <a:t>…. da wurde unsere gesamte SW </a:t>
            </a:r>
            <a:r>
              <a:rPr lang="de-DE" dirty="0" err="1"/>
              <a:t>logik</a:t>
            </a:r>
            <a:r>
              <a:rPr lang="de-DE" dirty="0"/>
              <a:t> noch in einem großen Würfel auf einen Server ausgeliefert - In unserem Beispiel habe wir mal die Schnittstellen eines Onlineshops beschrieben</a:t>
            </a:r>
          </a:p>
          <a:p>
            <a:pPr marL="628650" lvl="1" indent="-171450">
              <a:buFontTx/>
              <a:buChar char="-"/>
            </a:pPr>
            <a:r>
              <a:rPr lang="de-DE" dirty="0"/>
              <a:t>Benutzerverwaltung</a:t>
            </a:r>
          </a:p>
          <a:p>
            <a:pPr marL="628650" lvl="1" indent="-171450">
              <a:buFontTx/>
              <a:buChar char="-"/>
            </a:pPr>
            <a:r>
              <a:rPr lang="de-DE" dirty="0"/>
              <a:t>Warenkorb</a:t>
            </a:r>
          </a:p>
          <a:p>
            <a:pPr marL="628650" lvl="1" indent="-171450">
              <a:buFontTx/>
              <a:buChar char="-"/>
            </a:pPr>
            <a:r>
              <a:rPr lang="de-DE" dirty="0"/>
              <a:t>Warenbestand</a:t>
            </a:r>
          </a:p>
          <a:p>
            <a:pPr marL="171450" indent="-171450">
              <a:buFontTx/>
              <a:buChar char="-"/>
            </a:pPr>
            <a:r>
              <a:rPr lang="de-DE" dirty="0"/>
              <a:t>Vorteil war: alles war zusammen und man konnte HW sehr gut darauf optimieren</a:t>
            </a:r>
          </a:p>
          <a:p>
            <a:pPr marL="171450" indent="-171450">
              <a:buFontTx/>
              <a:buChar char="-"/>
            </a:pPr>
            <a:r>
              <a:rPr lang="de-DE" dirty="0"/>
              <a:t>Nachteil: </a:t>
            </a:r>
          </a:p>
          <a:p>
            <a:pPr marL="628650" lvl="1" indent="-171450">
              <a:buFontTx/>
              <a:buChar char="-"/>
            </a:pPr>
            <a:r>
              <a:rPr lang="de-DE" dirty="0"/>
              <a:t>die Anforderungen der Endkunden stiegen (Themen wie Verfügbarkeit, Schnelligkeit) und die HW konnte meist nicht mehr mithalten, wir mussten den großen Würfel also verdoppeln, verdreifachen, … sie merken schon das wir mühsam</a:t>
            </a:r>
          </a:p>
          <a:p>
            <a:pPr marL="628650" lvl="1" indent="-171450">
              <a:buFontTx/>
              <a:buChar char="-"/>
            </a:pPr>
            <a:r>
              <a:rPr lang="de-DE" dirty="0"/>
              <a:t>und das richtige schlimme war das die Funktionalitäten unterschiedliche Anforderungen hatte z.B. wurde der Warenbestand wesentlich häufiger abgefragt als die Benutzerverwaltung</a:t>
            </a:r>
          </a:p>
          <a:p>
            <a:pPr marL="171450" indent="-171450">
              <a:buFontTx/>
              <a:buChar char="-"/>
            </a:pPr>
            <a:endParaRPr lang="de-DE" dirty="0"/>
          </a:p>
          <a:p>
            <a:endParaRPr lang="de-DE" dirty="0"/>
          </a:p>
        </p:txBody>
      </p:sp>
      <p:sp>
        <p:nvSpPr>
          <p:cNvPr id="4" name="Foliennummernplatzhalter 3"/>
          <p:cNvSpPr>
            <a:spLocks noGrp="1"/>
          </p:cNvSpPr>
          <p:nvPr>
            <p:ph type="sldNum" sz="quarter" idx="5"/>
          </p:nvPr>
        </p:nvSpPr>
        <p:spPr/>
        <p:txBody>
          <a:bodyPr/>
          <a:lstStyle/>
          <a:p>
            <a:fld id="{93B9461E-DD6C-1A43-B12D-8A7AFF403549}" type="slidenum">
              <a:rPr lang="de-DE" smtClean="0"/>
              <a:t>6</a:t>
            </a:fld>
            <a:endParaRPr lang="de-DE"/>
          </a:p>
        </p:txBody>
      </p:sp>
    </p:spTree>
    <p:extLst>
      <p:ext uri="{BB962C8B-B14F-4D97-AF65-F5344CB8AC3E}">
        <p14:creationId xmlns:p14="http://schemas.microsoft.com/office/powerpoint/2010/main" val="37639076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Also kam man in die Not den Monolithen in kleinere fachliche Einheiten zu zerlegen und zu betreuen.</a:t>
            </a:r>
          </a:p>
          <a:p>
            <a:r>
              <a:rPr lang="de-DE" dirty="0"/>
              <a:t>In unserem Fall kann man nun die Benutzer-Schnittstelle unabhängig weiterentwickeln.</a:t>
            </a:r>
          </a:p>
          <a:p>
            <a:endParaRPr lang="de-DE" dirty="0"/>
          </a:p>
          <a:p>
            <a:r>
              <a:rPr lang="de-DE" dirty="0"/>
              <a:t>Dieser Schritt hat eine ganze Reihe neuer Ansätze hervorgebracht wie z.B. </a:t>
            </a:r>
            <a:r>
              <a:rPr lang="de-DE" dirty="0" err="1"/>
              <a:t>Microservice</a:t>
            </a:r>
            <a:r>
              <a:rPr lang="de-DE" dirty="0"/>
              <a:t> Architekturen, Containerorchestrierung wie </a:t>
            </a:r>
            <a:r>
              <a:rPr lang="de-DE" dirty="0" err="1"/>
              <a:t>Kubernetes</a:t>
            </a:r>
            <a:r>
              <a:rPr lang="de-DE" dirty="0"/>
              <a:t>, Domain </a:t>
            </a:r>
            <a:r>
              <a:rPr lang="de-DE" dirty="0" err="1"/>
              <a:t>driven</a:t>
            </a:r>
            <a:r>
              <a:rPr lang="de-DE" dirty="0"/>
              <a:t> Design. </a:t>
            </a:r>
            <a:br>
              <a:rPr lang="de-DE" dirty="0"/>
            </a:br>
            <a:r>
              <a:rPr lang="de-DE" dirty="0"/>
              <a:t>Mit der man diese neue Komplexität der Verteilung </a:t>
            </a:r>
            <a:r>
              <a:rPr lang="de-DE" dirty="0" err="1"/>
              <a:t>beherschbar</a:t>
            </a:r>
            <a:r>
              <a:rPr lang="de-DE" dirty="0"/>
              <a:t> macht.</a:t>
            </a:r>
          </a:p>
          <a:p>
            <a:r>
              <a:rPr lang="de-DE" dirty="0"/>
              <a:t>Das ist ein Wandel den wir in Unternehmen in den letzten Jahre begleitet haben.</a:t>
            </a:r>
          </a:p>
          <a:p>
            <a:endParaRPr lang="de-DE" dirty="0"/>
          </a:p>
          <a:p>
            <a:r>
              <a:rPr lang="de-DE" dirty="0"/>
              <a:t>So diese Unabhängigkeit kann man von dieser Idee noch weitertreiben</a:t>
            </a:r>
          </a:p>
          <a:p>
            <a:pPr marL="171450" indent="-171450">
              <a:buFontTx/>
              <a:buChar char="-"/>
            </a:pPr>
            <a:endParaRPr lang="de-DE" dirty="0"/>
          </a:p>
          <a:p>
            <a:pPr marL="171450" indent="-171450">
              <a:buFontTx/>
              <a:buChar char="-"/>
            </a:pPr>
            <a:endParaRPr lang="de-DE" dirty="0"/>
          </a:p>
        </p:txBody>
      </p:sp>
      <p:sp>
        <p:nvSpPr>
          <p:cNvPr id="4" name="Foliennummernplatzhalter 3"/>
          <p:cNvSpPr>
            <a:spLocks noGrp="1"/>
          </p:cNvSpPr>
          <p:nvPr>
            <p:ph type="sldNum" sz="quarter" idx="5"/>
          </p:nvPr>
        </p:nvSpPr>
        <p:spPr/>
        <p:txBody>
          <a:bodyPr/>
          <a:lstStyle/>
          <a:p>
            <a:fld id="{93B9461E-DD6C-1A43-B12D-8A7AFF403549}" type="slidenum">
              <a:rPr lang="de-DE" smtClean="0"/>
              <a:t>7</a:t>
            </a:fld>
            <a:endParaRPr lang="de-DE"/>
          </a:p>
        </p:txBody>
      </p:sp>
    </p:spTree>
    <p:extLst>
      <p:ext uri="{BB962C8B-B14F-4D97-AF65-F5344CB8AC3E}">
        <p14:creationId xmlns:p14="http://schemas.microsoft.com/office/powerpoint/2010/main" val="38989342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indent="0">
              <a:buFontTx/>
              <a:buNone/>
            </a:pPr>
            <a:r>
              <a:rPr lang="de-DE" dirty="0"/>
              <a:t>und zwar so weit bis sich selbst die Businesslogik nicht mehr kleiner zerlegen lässt. Sozusagen Atomare </a:t>
            </a:r>
            <a:r>
              <a:rPr lang="de-DE" dirty="0" err="1"/>
              <a:t>Bautsteine</a:t>
            </a:r>
            <a:endParaRPr lang="de-DE" dirty="0"/>
          </a:p>
          <a:p>
            <a:pPr marL="0" indent="0">
              <a:buFontTx/>
              <a:buNone/>
            </a:pPr>
            <a:endParaRPr lang="de-DE" dirty="0"/>
          </a:p>
          <a:p>
            <a:pPr marL="0" indent="0">
              <a:buFontTx/>
              <a:buNone/>
            </a:pPr>
            <a:r>
              <a:rPr lang="de-DE" dirty="0"/>
              <a:t>In unserem Fall nehmen wir die Benutzerverwaltung:</a:t>
            </a:r>
          </a:p>
          <a:p>
            <a:pPr marL="171450" indent="-171450">
              <a:buFontTx/>
              <a:buChar char="-"/>
            </a:pPr>
            <a:r>
              <a:rPr lang="de-DE" dirty="0"/>
              <a:t>anlegen</a:t>
            </a:r>
          </a:p>
          <a:p>
            <a:pPr marL="171450" indent="-171450">
              <a:buFontTx/>
              <a:buChar char="-"/>
            </a:pPr>
            <a:r>
              <a:rPr lang="de-DE" dirty="0"/>
              <a:t>anzeigen</a:t>
            </a:r>
          </a:p>
          <a:p>
            <a:pPr marL="171450" indent="-171450">
              <a:buFontTx/>
              <a:buChar char="-"/>
            </a:pPr>
            <a:r>
              <a:rPr lang="de-DE" dirty="0"/>
              <a:t>ändern</a:t>
            </a:r>
          </a:p>
          <a:p>
            <a:pPr marL="171450" indent="-171450">
              <a:buFontTx/>
              <a:buChar char="-"/>
            </a:pPr>
            <a:r>
              <a:rPr lang="de-DE" dirty="0"/>
              <a:t>und löschen</a:t>
            </a:r>
          </a:p>
          <a:p>
            <a:pPr marL="0" indent="0">
              <a:buFontTx/>
              <a:buNone/>
            </a:pPr>
            <a:endParaRPr lang="de-DE" dirty="0"/>
          </a:p>
          <a:p>
            <a:pPr marL="0" indent="0">
              <a:buFontTx/>
              <a:buNone/>
            </a:pPr>
            <a:r>
              <a:rPr lang="de-DE" dirty="0"/>
              <a:t>Und da schließt sich unser Kreis, …</a:t>
            </a:r>
          </a:p>
        </p:txBody>
      </p:sp>
      <p:sp>
        <p:nvSpPr>
          <p:cNvPr id="4" name="Foliennummernplatzhalter 3"/>
          <p:cNvSpPr>
            <a:spLocks noGrp="1"/>
          </p:cNvSpPr>
          <p:nvPr>
            <p:ph type="sldNum" sz="quarter" idx="5"/>
          </p:nvPr>
        </p:nvSpPr>
        <p:spPr/>
        <p:txBody>
          <a:bodyPr/>
          <a:lstStyle/>
          <a:p>
            <a:fld id="{93B9461E-DD6C-1A43-B12D-8A7AFF403549}" type="slidenum">
              <a:rPr lang="de-DE" smtClean="0"/>
              <a:t>8</a:t>
            </a:fld>
            <a:endParaRPr lang="de-DE"/>
          </a:p>
        </p:txBody>
      </p:sp>
    </p:spTree>
    <p:extLst>
      <p:ext uri="{BB962C8B-B14F-4D97-AF65-F5344CB8AC3E}">
        <p14:creationId xmlns:p14="http://schemas.microsoft.com/office/powerpoint/2010/main" val="40064966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Und da schließt sich unser Kreis, …der Cloudprovider bietet dafür ein neues Programmiermodell an was sich </a:t>
            </a:r>
            <a:r>
              <a:rPr lang="de-DE" dirty="0" err="1"/>
              <a:t>Serverless</a:t>
            </a:r>
            <a:r>
              <a:rPr lang="de-DE" dirty="0"/>
              <a:t> nennt.</a:t>
            </a:r>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Diese bietet unseren</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de-DE" dirty="0"/>
              <a:t>kleinen und schnell laufenden Funktionen eine Plattform</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de-DE" dirty="0"/>
              <a:t>alles notwendigen Dienste dazu sind maximal abstrahiert hinter </a:t>
            </a:r>
            <a:r>
              <a:rPr lang="de-DE" dirty="0" err="1"/>
              <a:t>Schittstellen</a:t>
            </a:r>
            <a:r>
              <a:rPr lang="de-DE" dirty="0"/>
              <a:t> und man muss sich nicht mehr darum kümmern wie die Dinge installiert, konfiguriert oder unter der Haube zusammen funktionieren. Z.B warum sollte ich mir zum 10 mal Gedanken machen wie ich eine Authentifizierung sicherstelle oder eine Datenbank optimiere?</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de-DE"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de-DE" dirty="0"/>
              <a:t>Damit schafft man sich maximalen Fokus auf die Umsetzung des eigenen Geschäftsmodel und kann Endkundenwünsche noch schneller umsetzen</a:t>
            </a:r>
            <a:endParaRPr lang="de-DE" b="0" dirty="0"/>
          </a:p>
        </p:txBody>
      </p:sp>
      <p:sp>
        <p:nvSpPr>
          <p:cNvPr id="4" name="Foliennummernplatzhalter 3"/>
          <p:cNvSpPr>
            <a:spLocks noGrp="1"/>
          </p:cNvSpPr>
          <p:nvPr>
            <p:ph type="sldNum" sz="quarter" idx="5"/>
          </p:nvPr>
        </p:nvSpPr>
        <p:spPr/>
        <p:txBody>
          <a:bodyPr/>
          <a:lstStyle/>
          <a:p>
            <a:fld id="{93B9461E-DD6C-1A43-B12D-8A7AFF403549}" type="slidenum">
              <a:rPr lang="de-DE" smtClean="0"/>
              <a:t>9</a:t>
            </a:fld>
            <a:endParaRPr lang="de-DE"/>
          </a:p>
        </p:txBody>
      </p:sp>
    </p:spTree>
    <p:extLst>
      <p:ext uri="{BB962C8B-B14F-4D97-AF65-F5344CB8AC3E}">
        <p14:creationId xmlns:p14="http://schemas.microsoft.com/office/powerpoint/2010/main" val="3349862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A9E7C11-D88B-AF40-BE47-AEE1930D6ECF}"/>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p>
        </p:txBody>
      </p:sp>
      <p:sp>
        <p:nvSpPr>
          <p:cNvPr id="3" name="Untertitel 2">
            <a:extLst>
              <a:ext uri="{FF2B5EF4-FFF2-40B4-BE49-F238E27FC236}">
                <a16:creationId xmlns:a16="http://schemas.microsoft.com/office/drawing/2014/main" id="{A3C2DF04-38A0-8148-8B7B-E10AFDC904D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p>
        </p:txBody>
      </p:sp>
      <p:sp>
        <p:nvSpPr>
          <p:cNvPr id="4" name="Datumsplatzhalter 3">
            <a:extLst>
              <a:ext uri="{FF2B5EF4-FFF2-40B4-BE49-F238E27FC236}">
                <a16:creationId xmlns:a16="http://schemas.microsoft.com/office/drawing/2014/main" id="{5EB8772C-A781-3E4E-A134-D81427C4F023}"/>
              </a:ext>
            </a:extLst>
          </p:cNvPr>
          <p:cNvSpPr>
            <a:spLocks noGrp="1"/>
          </p:cNvSpPr>
          <p:nvPr>
            <p:ph type="dt" sz="half" idx="10"/>
          </p:nvPr>
        </p:nvSpPr>
        <p:spPr/>
        <p:txBody>
          <a:bodyPr/>
          <a:lstStyle/>
          <a:p>
            <a:fld id="{4F5798B3-4BE3-CF41-BF85-A9EB0C2C6B31}" type="datetimeFigureOut">
              <a:rPr lang="de-DE" smtClean="0"/>
              <a:t>11.04.19</a:t>
            </a:fld>
            <a:endParaRPr lang="de-DE"/>
          </a:p>
        </p:txBody>
      </p:sp>
      <p:sp>
        <p:nvSpPr>
          <p:cNvPr id="5" name="Fußzeilenplatzhalter 4">
            <a:extLst>
              <a:ext uri="{FF2B5EF4-FFF2-40B4-BE49-F238E27FC236}">
                <a16:creationId xmlns:a16="http://schemas.microsoft.com/office/drawing/2014/main" id="{F33F30D1-88DC-EC48-A43F-46F650D21D46}"/>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611C466D-C942-EF46-A388-3B4649A3FD50}"/>
              </a:ext>
            </a:extLst>
          </p:cNvPr>
          <p:cNvSpPr>
            <a:spLocks noGrp="1"/>
          </p:cNvSpPr>
          <p:nvPr>
            <p:ph type="sldNum" sz="quarter" idx="12"/>
          </p:nvPr>
        </p:nvSpPr>
        <p:spPr/>
        <p:txBody>
          <a:bodyPr/>
          <a:lstStyle/>
          <a:p>
            <a:fld id="{DA0832FA-CC6E-7749-881D-AC3232831F4E}" type="slidenum">
              <a:rPr lang="de-DE" smtClean="0"/>
              <a:t>‹Nr.›</a:t>
            </a:fld>
            <a:endParaRPr lang="de-DE"/>
          </a:p>
        </p:txBody>
      </p:sp>
    </p:spTree>
    <p:extLst>
      <p:ext uri="{BB962C8B-B14F-4D97-AF65-F5344CB8AC3E}">
        <p14:creationId xmlns:p14="http://schemas.microsoft.com/office/powerpoint/2010/main" val="11831236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C64FB8B-45D4-7D45-A58D-829EC8180067}"/>
              </a:ext>
            </a:extLst>
          </p:cNvPr>
          <p:cNvSpPr>
            <a:spLocks noGrp="1"/>
          </p:cNvSpPr>
          <p:nvPr>
            <p:ph type="title"/>
          </p:nvPr>
        </p:nvSpPr>
        <p:spPr/>
        <p:txBody>
          <a:bodyPr/>
          <a:lstStyle/>
          <a:p>
            <a:r>
              <a:rPr lang="de-DE"/>
              <a:t>Mastertitelformat bearbeiten</a:t>
            </a:r>
          </a:p>
        </p:txBody>
      </p:sp>
      <p:sp>
        <p:nvSpPr>
          <p:cNvPr id="3" name="Vertikaler Textplatzhalter 2">
            <a:extLst>
              <a:ext uri="{FF2B5EF4-FFF2-40B4-BE49-F238E27FC236}">
                <a16:creationId xmlns:a16="http://schemas.microsoft.com/office/drawing/2014/main" id="{BD022B2B-2193-4E42-B5F4-AF22C435DD0A}"/>
              </a:ext>
            </a:extLst>
          </p:cNvPr>
          <p:cNvSpPr>
            <a:spLocks noGrp="1"/>
          </p:cNvSpPr>
          <p:nvPr>
            <p:ph type="body" orient="vert" idx="1"/>
          </p:nvPr>
        </p:nvSpPr>
        <p:spPr/>
        <p:txBody>
          <a:bodyPr vert="eaVert"/>
          <a:lstStyle/>
          <a:p>
            <a:r>
              <a:rPr lang="de-DE"/>
              <a:t>Mastertextformat bearbeiten
Zweite Ebene
Dritte Ebene
Vierte Ebene
Fünfte Ebene</a:t>
            </a:r>
          </a:p>
        </p:txBody>
      </p:sp>
      <p:sp>
        <p:nvSpPr>
          <p:cNvPr id="4" name="Datumsplatzhalter 3">
            <a:extLst>
              <a:ext uri="{FF2B5EF4-FFF2-40B4-BE49-F238E27FC236}">
                <a16:creationId xmlns:a16="http://schemas.microsoft.com/office/drawing/2014/main" id="{1EF45A13-A180-4844-A462-FAFF9ACB5426}"/>
              </a:ext>
            </a:extLst>
          </p:cNvPr>
          <p:cNvSpPr>
            <a:spLocks noGrp="1"/>
          </p:cNvSpPr>
          <p:nvPr>
            <p:ph type="dt" sz="half" idx="10"/>
          </p:nvPr>
        </p:nvSpPr>
        <p:spPr/>
        <p:txBody>
          <a:bodyPr/>
          <a:lstStyle/>
          <a:p>
            <a:fld id="{4F5798B3-4BE3-CF41-BF85-A9EB0C2C6B31}" type="datetimeFigureOut">
              <a:rPr lang="de-DE" smtClean="0"/>
              <a:t>11.04.19</a:t>
            </a:fld>
            <a:endParaRPr lang="de-DE"/>
          </a:p>
        </p:txBody>
      </p:sp>
      <p:sp>
        <p:nvSpPr>
          <p:cNvPr id="5" name="Fußzeilenplatzhalter 4">
            <a:extLst>
              <a:ext uri="{FF2B5EF4-FFF2-40B4-BE49-F238E27FC236}">
                <a16:creationId xmlns:a16="http://schemas.microsoft.com/office/drawing/2014/main" id="{88366D12-DC4E-5645-A88B-43622AF94DAA}"/>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439E4F2F-D291-0C4C-830E-70974EFD37A0}"/>
              </a:ext>
            </a:extLst>
          </p:cNvPr>
          <p:cNvSpPr>
            <a:spLocks noGrp="1"/>
          </p:cNvSpPr>
          <p:nvPr>
            <p:ph type="sldNum" sz="quarter" idx="12"/>
          </p:nvPr>
        </p:nvSpPr>
        <p:spPr/>
        <p:txBody>
          <a:bodyPr/>
          <a:lstStyle/>
          <a:p>
            <a:fld id="{DA0832FA-CC6E-7749-881D-AC3232831F4E}" type="slidenum">
              <a:rPr lang="de-DE" smtClean="0"/>
              <a:t>‹Nr.›</a:t>
            </a:fld>
            <a:endParaRPr lang="de-DE"/>
          </a:p>
        </p:txBody>
      </p:sp>
    </p:spTree>
    <p:extLst>
      <p:ext uri="{BB962C8B-B14F-4D97-AF65-F5344CB8AC3E}">
        <p14:creationId xmlns:p14="http://schemas.microsoft.com/office/powerpoint/2010/main" val="3174971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05A1D8C7-D16A-434B-9419-CE8A6E41FABC}"/>
              </a:ext>
            </a:extLst>
          </p:cNvPr>
          <p:cNvSpPr>
            <a:spLocks noGrp="1"/>
          </p:cNvSpPr>
          <p:nvPr>
            <p:ph type="title" orient="vert"/>
          </p:nvPr>
        </p:nvSpPr>
        <p:spPr>
          <a:xfrm>
            <a:off x="8724900" y="365125"/>
            <a:ext cx="2628900" cy="5811838"/>
          </a:xfrm>
        </p:spPr>
        <p:txBody>
          <a:bodyPr vert="eaVert"/>
          <a:lstStyle/>
          <a:p>
            <a:r>
              <a:rPr lang="de-DE"/>
              <a:t>Mastertitelformat bearbeiten</a:t>
            </a:r>
          </a:p>
        </p:txBody>
      </p:sp>
      <p:sp>
        <p:nvSpPr>
          <p:cNvPr id="3" name="Vertikaler Textplatzhalter 2">
            <a:extLst>
              <a:ext uri="{FF2B5EF4-FFF2-40B4-BE49-F238E27FC236}">
                <a16:creationId xmlns:a16="http://schemas.microsoft.com/office/drawing/2014/main" id="{168B0369-1DEF-E841-8F8F-8FB5BF4CD3B8}"/>
              </a:ext>
            </a:extLst>
          </p:cNvPr>
          <p:cNvSpPr>
            <a:spLocks noGrp="1"/>
          </p:cNvSpPr>
          <p:nvPr>
            <p:ph type="body" orient="vert" idx="1"/>
          </p:nvPr>
        </p:nvSpPr>
        <p:spPr>
          <a:xfrm>
            <a:off x="838200" y="365125"/>
            <a:ext cx="7734300" cy="5811838"/>
          </a:xfrm>
        </p:spPr>
        <p:txBody>
          <a:bodyPr vert="eaVert"/>
          <a:lstStyle/>
          <a:p>
            <a:r>
              <a:rPr lang="de-DE"/>
              <a:t>Mastertextformat bearbeiten
Zweite Ebene
Dritte Ebene
Vierte Ebene
Fünfte Ebene</a:t>
            </a:r>
          </a:p>
        </p:txBody>
      </p:sp>
      <p:sp>
        <p:nvSpPr>
          <p:cNvPr id="4" name="Datumsplatzhalter 3">
            <a:extLst>
              <a:ext uri="{FF2B5EF4-FFF2-40B4-BE49-F238E27FC236}">
                <a16:creationId xmlns:a16="http://schemas.microsoft.com/office/drawing/2014/main" id="{4F3649FD-C590-4F4D-8F8F-1DAE5A81640F}"/>
              </a:ext>
            </a:extLst>
          </p:cNvPr>
          <p:cNvSpPr>
            <a:spLocks noGrp="1"/>
          </p:cNvSpPr>
          <p:nvPr>
            <p:ph type="dt" sz="half" idx="10"/>
          </p:nvPr>
        </p:nvSpPr>
        <p:spPr/>
        <p:txBody>
          <a:bodyPr/>
          <a:lstStyle/>
          <a:p>
            <a:fld id="{4F5798B3-4BE3-CF41-BF85-A9EB0C2C6B31}" type="datetimeFigureOut">
              <a:rPr lang="de-DE" smtClean="0"/>
              <a:t>11.04.19</a:t>
            </a:fld>
            <a:endParaRPr lang="de-DE"/>
          </a:p>
        </p:txBody>
      </p:sp>
      <p:sp>
        <p:nvSpPr>
          <p:cNvPr id="5" name="Fußzeilenplatzhalter 4">
            <a:extLst>
              <a:ext uri="{FF2B5EF4-FFF2-40B4-BE49-F238E27FC236}">
                <a16:creationId xmlns:a16="http://schemas.microsoft.com/office/drawing/2014/main" id="{A6A7B29B-C752-1C4F-8C30-A302D1179EE5}"/>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823672B7-6202-4F47-9139-545AA557F8AA}"/>
              </a:ext>
            </a:extLst>
          </p:cNvPr>
          <p:cNvSpPr>
            <a:spLocks noGrp="1"/>
          </p:cNvSpPr>
          <p:nvPr>
            <p:ph type="sldNum" sz="quarter" idx="12"/>
          </p:nvPr>
        </p:nvSpPr>
        <p:spPr/>
        <p:txBody>
          <a:bodyPr/>
          <a:lstStyle/>
          <a:p>
            <a:fld id="{DA0832FA-CC6E-7749-881D-AC3232831F4E}" type="slidenum">
              <a:rPr lang="de-DE" smtClean="0"/>
              <a:t>‹Nr.›</a:t>
            </a:fld>
            <a:endParaRPr lang="de-DE"/>
          </a:p>
        </p:txBody>
      </p:sp>
    </p:spTree>
    <p:extLst>
      <p:ext uri="{BB962C8B-B14F-4D97-AF65-F5344CB8AC3E}">
        <p14:creationId xmlns:p14="http://schemas.microsoft.com/office/powerpoint/2010/main" val="23741334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86A002F-D36C-6A41-9487-3A88F53166A0}"/>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3F865699-FD99-AD45-AF34-114DBD8E353A}"/>
              </a:ext>
            </a:extLst>
          </p:cNvPr>
          <p:cNvSpPr>
            <a:spLocks noGrp="1"/>
          </p:cNvSpPr>
          <p:nvPr>
            <p:ph idx="1"/>
          </p:nvPr>
        </p:nvSpPr>
        <p:spPr/>
        <p:txBody>
          <a:bodyPr/>
          <a:lstStyle/>
          <a:p>
            <a:r>
              <a:rPr lang="de-DE"/>
              <a:t>Mastertextformat bearbeiten
Zweite Ebene
Dritte Ebene
Vierte Ebene
Fünfte Ebene</a:t>
            </a:r>
          </a:p>
        </p:txBody>
      </p:sp>
      <p:sp>
        <p:nvSpPr>
          <p:cNvPr id="4" name="Datumsplatzhalter 3">
            <a:extLst>
              <a:ext uri="{FF2B5EF4-FFF2-40B4-BE49-F238E27FC236}">
                <a16:creationId xmlns:a16="http://schemas.microsoft.com/office/drawing/2014/main" id="{E4335116-1B33-5948-B797-A0CF47A95943}"/>
              </a:ext>
            </a:extLst>
          </p:cNvPr>
          <p:cNvSpPr>
            <a:spLocks noGrp="1"/>
          </p:cNvSpPr>
          <p:nvPr>
            <p:ph type="dt" sz="half" idx="10"/>
          </p:nvPr>
        </p:nvSpPr>
        <p:spPr/>
        <p:txBody>
          <a:bodyPr/>
          <a:lstStyle/>
          <a:p>
            <a:fld id="{4F5798B3-4BE3-CF41-BF85-A9EB0C2C6B31}" type="datetimeFigureOut">
              <a:rPr lang="de-DE" smtClean="0"/>
              <a:t>11.04.19</a:t>
            </a:fld>
            <a:endParaRPr lang="de-DE"/>
          </a:p>
        </p:txBody>
      </p:sp>
      <p:sp>
        <p:nvSpPr>
          <p:cNvPr id="5" name="Fußzeilenplatzhalter 4">
            <a:extLst>
              <a:ext uri="{FF2B5EF4-FFF2-40B4-BE49-F238E27FC236}">
                <a16:creationId xmlns:a16="http://schemas.microsoft.com/office/drawing/2014/main" id="{827F7F9D-5162-424B-AC2B-C8AA2D340031}"/>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CF5158DD-1A29-404F-88D1-59C96DAC7ADF}"/>
              </a:ext>
            </a:extLst>
          </p:cNvPr>
          <p:cNvSpPr>
            <a:spLocks noGrp="1"/>
          </p:cNvSpPr>
          <p:nvPr>
            <p:ph type="sldNum" sz="quarter" idx="12"/>
          </p:nvPr>
        </p:nvSpPr>
        <p:spPr/>
        <p:txBody>
          <a:bodyPr/>
          <a:lstStyle/>
          <a:p>
            <a:fld id="{DA0832FA-CC6E-7749-881D-AC3232831F4E}" type="slidenum">
              <a:rPr lang="de-DE" smtClean="0"/>
              <a:t>‹Nr.›</a:t>
            </a:fld>
            <a:endParaRPr lang="de-DE"/>
          </a:p>
        </p:txBody>
      </p:sp>
    </p:spTree>
    <p:extLst>
      <p:ext uri="{BB962C8B-B14F-4D97-AF65-F5344CB8AC3E}">
        <p14:creationId xmlns:p14="http://schemas.microsoft.com/office/powerpoint/2010/main" val="9873768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599488F-1C94-3F40-AFD0-464F018B5857}"/>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p>
        </p:txBody>
      </p:sp>
      <p:sp>
        <p:nvSpPr>
          <p:cNvPr id="3" name="Textplatzhalter 2">
            <a:extLst>
              <a:ext uri="{FF2B5EF4-FFF2-40B4-BE49-F238E27FC236}">
                <a16:creationId xmlns:a16="http://schemas.microsoft.com/office/drawing/2014/main" id="{E4E2B38F-D84A-D44F-BEBE-299215A2E74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r>
              <a:rPr lang="de-DE"/>
              <a:t>Mastertextformat bearbeiten
Zweite Ebene
Dritte Ebene
Vierte Ebene
Fünfte Ebene</a:t>
            </a:r>
          </a:p>
        </p:txBody>
      </p:sp>
      <p:sp>
        <p:nvSpPr>
          <p:cNvPr id="4" name="Datumsplatzhalter 3">
            <a:extLst>
              <a:ext uri="{FF2B5EF4-FFF2-40B4-BE49-F238E27FC236}">
                <a16:creationId xmlns:a16="http://schemas.microsoft.com/office/drawing/2014/main" id="{1B3F1149-6B69-294A-8531-1327E1A43C06}"/>
              </a:ext>
            </a:extLst>
          </p:cNvPr>
          <p:cNvSpPr>
            <a:spLocks noGrp="1"/>
          </p:cNvSpPr>
          <p:nvPr>
            <p:ph type="dt" sz="half" idx="10"/>
          </p:nvPr>
        </p:nvSpPr>
        <p:spPr/>
        <p:txBody>
          <a:bodyPr/>
          <a:lstStyle/>
          <a:p>
            <a:fld id="{4F5798B3-4BE3-CF41-BF85-A9EB0C2C6B31}" type="datetimeFigureOut">
              <a:rPr lang="de-DE" smtClean="0"/>
              <a:t>11.04.19</a:t>
            </a:fld>
            <a:endParaRPr lang="de-DE"/>
          </a:p>
        </p:txBody>
      </p:sp>
      <p:sp>
        <p:nvSpPr>
          <p:cNvPr id="5" name="Fußzeilenplatzhalter 4">
            <a:extLst>
              <a:ext uri="{FF2B5EF4-FFF2-40B4-BE49-F238E27FC236}">
                <a16:creationId xmlns:a16="http://schemas.microsoft.com/office/drawing/2014/main" id="{06EBF380-B83C-E94D-989C-48B27230455E}"/>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C0AC2486-DBD7-F14B-B3C7-9A7E0419A146}"/>
              </a:ext>
            </a:extLst>
          </p:cNvPr>
          <p:cNvSpPr>
            <a:spLocks noGrp="1"/>
          </p:cNvSpPr>
          <p:nvPr>
            <p:ph type="sldNum" sz="quarter" idx="12"/>
          </p:nvPr>
        </p:nvSpPr>
        <p:spPr/>
        <p:txBody>
          <a:bodyPr/>
          <a:lstStyle/>
          <a:p>
            <a:fld id="{DA0832FA-CC6E-7749-881D-AC3232831F4E}" type="slidenum">
              <a:rPr lang="de-DE" smtClean="0"/>
              <a:t>‹Nr.›</a:t>
            </a:fld>
            <a:endParaRPr lang="de-DE"/>
          </a:p>
        </p:txBody>
      </p:sp>
    </p:spTree>
    <p:extLst>
      <p:ext uri="{BB962C8B-B14F-4D97-AF65-F5344CB8AC3E}">
        <p14:creationId xmlns:p14="http://schemas.microsoft.com/office/powerpoint/2010/main" val="34714915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9AD7BC5-CB3A-2B4F-BD9A-8030966480D5}"/>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C691D3C6-1CCC-474E-82F3-9CD6DD853444}"/>
              </a:ext>
            </a:extLst>
          </p:cNvPr>
          <p:cNvSpPr>
            <a:spLocks noGrp="1"/>
          </p:cNvSpPr>
          <p:nvPr>
            <p:ph sz="half" idx="1"/>
          </p:nvPr>
        </p:nvSpPr>
        <p:spPr>
          <a:xfrm>
            <a:off x="838200" y="1825625"/>
            <a:ext cx="5181600" cy="4351338"/>
          </a:xfrm>
        </p:spPr>
        <p:txBody>
          <a:bodyPr/>
          <a:lstStyle/>
          <a:p>
            <a:r>
              <a:rPr lang="de-DE"/>
              <a:t>Mastertextformat bearbeiten
Zweite Ebene
Dritte Ebene
Vierte Ebene
Fünfte Ebene</a:t>
            </a:r>
          </a:p>
        </p:txBody>
      </p:sp>
      <p:sp>
        <p:nvSpPr>
          <p:cNvPr id="4" name="Inhaltsplatzhalter 3">
            <a:extLst>
              <a:ext uri="{FF2B5EF4-FFF2-40B4-BE49-F238E27FC236}">
                <a16:creationId xmlns:a16="http://schemas.microsoft.com/office/drawing/2014/main" id="{307A75CD-09B7-4E47-816F-DDF3DFD4DB24}"/>
              </a:ext>
            </a:extLst>
          </p:cNvPr>
          <p:cNvSpPr>
            <a:spLocks noGrp="1"/>
          </p:cNvSpPr>
          <p:nvPr>
            <p:ph sz="half" idx="2"/>
          </p:nvPr>
        </p:nvSpPr>
        <p:spPr>
          <a:xfrm>
            <a:off x="6172200" y="1825625"/>
            <a:ext cx="5181600" cy="4351338"/>
          </a:xfrm>
        </p:spPr>
        <p:txBody>
          <a:bodyPr/>
          <a:lstStyle/>
          <a:p>
            <a:r>
              <a:rPr lang="de-DE"/>
              <a:t>Mastertextformat bearbeiten
Zweite Ebene
Dritte Ebene
Vierte Ebene
Fünfte Ebene</a:t>
            </a:r>
          </a:p>
        </p:txBody>
      </p:sp>
      <p:sp>
        <p:nvSpPr>
          <p:cNvPr id="5" name="Datumsplatzhalter 4">
            <a:extLst>
              <a:ext uri="{FF2B5EF4-FFF2-40B4-BE49-F238E27FC236}">
                <a16:creationId xmlns:a16="http://schemas.microsoft.com/office/drawing/2014/main" id="{D0802ED9-1FF6-A448-A8ED-80147A1D1406}"/>
              </a:ext>
            </a:extLst>
          </p:cNvPr>
          <p:cNvSpPr>
            <a:spLocks noGrp="1"/>
          </p:cNvSpPr>
          <p:nvPr>
            <p:ph type="dt" sz="half" idx="10"/>
          </p:nvPr>
        </p:nvSpPr>
        <p:spPr/>
        <p:txBody>
          <a:bodyPr/>
          <a:lstStyle/>
          <a:p>
            <a:fld id="{4F5798B3-4BE3-CF41-BF85-A9EB0C2C6B31}" type="datetimeFigureOut">
              <a:rPr lang="de-DE" smtClean="0"/>
              <a:t>11.04.19</a:t>
            </a:fld>
            <a:endParaRPr lang="de-DE"/>
          </a:p>
        </p:txBody>
      </p:sp>
      <p:sp>
        <p:nvSpPr>
          <p:cNvPr id="6" name="Fußzeilenplatzhalter 5">
            <a:extLst>
              <a:ext uri="{FF2B5EF4-FFF2-40B4-BE49-F238E27FC236}">
                <a16:creationId xmlns:a16="http://schemas.microsoft.com/office/drawing/2014/main" id="{F7A1432B-5DAF-A04C-9082-AED4D9738072}"/>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2B4D87EF-B45F-384C-AAAA-3950FAF17FAC}"/>
              </a:ext>
            </a:extLst>
          </p:cNvPr>
          <p:cNvSpPr>
            <a:spLocks noGrp="1"/>
          </p:cNvSpPr>
          <p:nvPr>
            <p:ph type="sldNum" sz="quarter" idx="12"/>
          </p:nvPr>
        </p:nvSpPr>
        <p:spPr/>
        <p:txBody>
          <a:bodyPr/>
          <a:lstStyle/>
          <a:p>
            <a:fld id="{DA0832FA-CC6E-7749-881D-AC3232831F4E}" type="slidenum">
              <a:rPr lang="de-DE" smtClean="0"/>
              <a:t>‹Nr.›</a:t>
            </a:fld>
            <a:endParaRPr lang="de-DE"/>
          </a:p>
        </p:txBody>
      </p:sp>
    </p:spTree>
    <p:extLst>
      <p:ext uri="{BB962C8B-B14F-4D97-AF65-F5344CB8AC3E}">
        <p14:creationId xmlns:p14="http://schemas.microsoft.com/office/powerpoint/2010/main" val="30927132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BB51F16-BB36-5A40-BBFB-829B518BF750}"/>
              </a:ext>
            </a:extLst>
          </p:cNvPr>
          <p:cNvSpPr>
            <a:spLocks noGrp="1"/>
          </p:cNvSpPr>
          <p:nvPr>
            <p:ph type="title"/>
          </p:nvPr>
        </p:nvSpPr>
        <p:spPr>
          <a:xfrm>
            <a:off x="839788" y="365125"/>
            <a:ext cx="10515600" cy="1325563"/>
          </a:xfrm>
        </p:spPr>
        <p:txBody>
          <a:bodyPr/>
          <a:lstStyle/>
          <a:p>
            <a:r>
              <a:rPr lang="de-DE"/>
              <a:t>Mastertitelformat bearbeiten</a:t>
            </a:r>
          </a:p>
        </p:txBody>
      </p:sp>
      <p:sp>
        <p:nvSpPr>
          <p:cNvPr id="3" name="Textplatzhalter 2">
            <a:extLst>
              <a:ext uri="{FF2B5EF4-FFF2-40B4-BE49-F238E27FC236}">
                <a16:creationId xmlns:a16="http://schemas.microsoft.com/office/drawing/2014/main" id="{8D07D46D-A6A6-F84B-A10D-B0513483B9E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de-DE"/>
              <a:t>Mastertextformat bearbeiten
Zweite Ebene
Dritte Ebene
Vierte Ebene
Fünfte Ebene</a:t>
            </a:r>
          </a:p>
        </p:txBody>
      </p:sp>
      <p:sp>
        <p:nvSpPr>
          <p:cNvPr id="4" name="Inhaltsplatzhalter 3">
            <a:extLst>
              <a:ext uri="{FF2B5EF4-FFF2-40B4-BE49-F238E27FC236}">
                <a16:creationId xmlns:a16="http://schemas.microsoft.com/office/drawing/2014/main" id="{972049F0-FC0D-CD4F-8F0A-AC35B0464817}"/>
              </a:ext>
            </a:extLst>
          </p:cNvPr>
          <p:cNvSpPr>
            <a:spLocks noGrp="1"/>
          </p:cNvSpPr>
          <p:nvPr>
            <p:ph sz="half" idx="2"/>
          </p:nvPr>
        </p:nvSpPr>
        <p:spPr>
          <a:xfrm>
            <a:off x="839788" y="2505075"/>
            <a:ext cx="5157787" cy="3684588"/>
          </a:xfrm>
        </p:spPr>
        <p:txBody>
          <a:bodyPr/>
          <a:lstStyle/>
          <a:p>
            <a:r>
              <a:rPr lang="de-DE"/>
              <a:t>Mastertextformat bearbeiten
Zweite Ebene
Dritte Ebene
Vierte Ebene
Fünfte Ebene</a:t>
            </a:r>
          </a:p>
        </p:txBody>
      </p:sp>
      <p:sp>
        <p:nvSpPr>
          <p:cNvPr id="5" name="Textplatzhalter 4">
            <a:extLst>
              <a:ext uri="{FF2B5EF4-FFF2-40B4-BE49-F238E27FC236}">
                <a16:creationId xmlns:a16="http://schemas.microsoft.com/office/drawing/2014/main" id="{60707FE8-73A3-014C-8DE5-791AE56887E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de-DE"/>
              <a:t>Mastertextformat bearbeiten
Zweite Ebene
Dritte Ebene
Vierte Ebene
Fünfte Ebene</a:t>
            </a:r>
          </a:p>
        </p:txBody>
      </p:sp>
      <p:sp>
        <p:nvSpPr>
          <p:cNvPr id="6" name="Inhaltsplatzhalter 5">
            <a:extLst>
              <a:ext uri="{FF2B5EF4-FFF2-40B4-BE49-F238E27FC236}">
                <a16:creationId xmlns:a16="http://schemas.microsoft.com/office/drawing/2014/main" id="{19D7115A-534B-2540-8EA5-378BBDD344CC}"/>
              </a:ext>
            </a:extLst>
          </p:cNvPr>
          <p:cNvSpPr>
            <a:spLocks noGrp="1"/>
          </p:cNvSpPr>
          <p:nvPr>
            <p:ph sz="quarter" idx="4"/>
          </p:nvPr>
        </p:nvSpPr>
        <p:spPr>
          <a:xfrm>
            <a:off x="6172200" y="2505075"/>
            <a:ext cx="5183188" cy="3684588"/>
          </a:xfrm>
        </p:spPr>
        <p:txBody>
          <a:bodyPr/>
          <a:lstStyle/>
          <a:p>
            <a:r>
              <a:rPr lang="de-DE"/>
              <a:t>Mastertextformat bearbeiten
Zweite Ebene
Dritte Ebene
Vierte Ebene
Fünfte Ebene</a:t>
            </a:r>
          </a:p>
        </p:txBody>
      </p:sp>
      <p:sp>
        <p:nvSpPr>
          <p:cNvPr id="7" name="Datumsplatzhalter 6">
            <a:extLst>
              <a:ext uri="{FF2B5EF4-FFF2-40B4-BE49-F238E27FC236}">
                <a16:creationId xmlns:a16="http://schemas.microsoft.com/office/drawing/2014/main" id="{527F1E7D-B35E-1E42-9F1E-9CB4D827068C}"/>
              </a:ext>
            </a:extLst>
          </p:cNvPr>
          <p:cNvSpPr>
            <a:spLocks noGrp="1"/>
          </p:cNvSpPr>
          <p:nvPr>
            <p:ph type="dt" sz="half" idx="10"/>
          </p:nvPr>
        </p:nvSpPr>
        <p:spPr/>
        <p:txBody>
          <a:bodyPr/>
          <a:lstStyle/>
          <a:p>
            <a:fld id="{4F5798B3-4BE3-CF41-BF85-A9EB0C2C6B31}" type="datetimeFigureOut">
              <a:rPr lang="de-DE" smtClean="0"/>
              <a:t>11.04.19</a:t>
            </a:fld>
            <a:endParaRPr lang="de-DE"/>
          </a:p>
        </p:txBody>
      </p:sp>
      <p:sp>
        <p:nvSpPr>
          <p:cNvPr id="8" name="Fußzeilenplatzhalter 7">
            <a:extLst>
              <a:ext uri="{FF2B5EF4-FFF2-40B4-BE49-F238E27FC236}">
                <a16:creationId xmlns:a16="http://schemas.microsoft.com/office/drawing/2014/main" id="{779A2693-9864-6340-A693-172DD10273BC}"/>
              </a:ext>
            </a:extLst>
          </p:cNvPr>
          <p:cNvSpPr>
            <a:spLocks noGrp="1"/>
          </p:cNvSpPr>
          <p:nvPr>
            <p:ph type="ftr" sz="quarter" idx="11"/>
          </p:nvPr>
        </p:nvSpPr>
        <p:spPr/>
        <p:txBody>
          <a:bodyPr/>
          <a:lstStyle/>
          <a:p>
            <a:endParaRPr lang="de-DE"/>
          </a:p>
        </p:txBody>
      </p:sp>
      <p:sp>
        <p:nvSpPr>
          <p:cNvPr id="9" name="Foliennummernplatzhalter 8">
            <a:extLst>
              <a:ext uri="{FF2B5EF4-FFF2-40B4-BE49-F238E27FC236}">
                <a16:creationId xmlns:a16="http://schemas.microsoft.com/office/drawing/2014/main" id="{BC7A88F2-38D2-B94F-BE50-1E40AD0D9A32}"/>
              </a:ext>
            </a:extLst>
          </p:cNvPr>
          <p:cNvSpPr>
            <a:spLocks noGrp="1"/>
          </p:cNvSpPr>
          <p:nvPr>
            <p:ph type="sldNum" sz="quarter" idx="12"/>
          </p:nvPr>
        </p:nvSpPr>
        <p:spPr/>
        <p:txBody>
          <a:bodyPr/>
          <a:lstStyle/>
          <a:p>
            <a:fld id="{DA0832FA-CC6E-7749-881D-AC3232831F4E}" type="slidenum">
              <a:rPr lang="de-DE" smtClean="0"/>
              <a:t>‹Nr.›</a:t>
            </a:fld>
            <a:endParaRPr lang="de-DE"/>
          </a:p>
        </p:txBody>
      </p:sp>
    </p:spTree>
    <p:extLst>
      <p:ext uri="{BB962C8B-B14F-4D97-AF65-F5344CB8AC3E}">
        <p14:creationId xmlns:p14="http://schemas.microsoft.com/office/powerpoint/2010/main" val="21318270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6AACBF2-32DC-6141-858C-9E26C91A778E}"/>
              </a:ext>
            </a:extLst>
          </p:cNvPr>
          <p:cNvSpPr>
            <a:spLocks noGrp="1"/>
          </p:cNvSpPr>
          <p:nvPr>
            <p:ph type="title"/>
          </p:nvPr>
        </p:nvSpPr>
        <p:spPr/>
        <p:txBody>
          <a:bodyPr/>
          <a:lstStyle/>
          <a:p>
            <a:r>
              <a:rPr lang="de-DE"/>
              <a:t>Mastertitelformat bearbeiten</a:t>
            </a:r>
          </a:p>
        </p:txBody>
      </p:sp>
      <p:sp>
        <p:nvSpPr>
          <p:cNvPr id="3" name="Datumsplatzhalter 2">
            <a:extLst>
              <a:ext uri="{FF2B5EF4-FFF2-40B4-BE49-F238E27FC236}">
                <a16:creationId xmlns:a16="http://schemas.microsoft.com/office/drawing/2014/main" id="{04BAA563-3369-5D4E-9C74-EBEDF140A5C8}"/>
              </a:ext>
            </a:extLst>
          </p:cNvPr>
          <p:cNvSpPr>
            <a:spLocks noGrp="1"/>
          </p:cNvSpPr>
          <p:nvPr>
            <p:ph type="dt" sz="half" idx="10"/>
          </p:nvPr>
        </p:nvSpPr>
        <p:spPr/>
        <p:txBody>
          <a:bodyPr/>
          <a:lstStyle/>
          <a:p>
            <a:fld id="{4F5798B3-4BE3-CF41-BF85-A9EB0C2C6B31}" type="datetimeFigureOut">
              <a:rPr lang="de-DE" smtClean="0"/>
              <a:t>11.04.19</a:t>
            </a:fld>
            <a:endParaRPr lang="de-DE"/>
          </a:p>
        </p:txBody>
      </p:sp>
      <p:sp>
        <p:nvSpPr>
          <p:cNvPr id="4" name="Fußzeilenplatzhalter 3">
            <a:extLst>
              <a:ext uri="{FF2B5EF4-FFF2-40B4-BE49-F238E27FC236}">
                <a16:creationId xmlns:a16="http://schemas.microsoft.com/office/drawing/2014/main" id="{4A486759-6D38-FD4F-9A35-DDE33E6ED77D}"/>
              </a:ext>
            </a:extLst>
          </p:cNvPr>
          <p:cNvSpPr>
            <a:spLocks noGrp="1"/>
          </p:cNvSpPr>
          <p:nvPr>
            <p:ph type="ftr" sz="quarter" idx="11"/>
          </p:nvPr>
        </p:nvSpPr>
        <p:spPr/>
        <p:txBody>
          <a:bodyPr/>
          <a:lstStyle/>
          <a:p>
            <a:endParaRPr lang="de-DE"/>
          </a:p>
        </p:txBody>
      </p:sp>
      <p:sp>
        <p:nvSpPr>
          <p:cNvPr id="5" name="Foliennummernplatzhalter 4">
            <a:extLst>
              <a:ext uri="{FF2B5EF4-FFF2-40B4-BE49-F238E27FC236}">
                <a16:creationId xmlns:a16="http://schemas.microsoft.com/office/drawing/2014/main" id="{5DB1AA64-EBC0-F84B-AC59-D75C20DA4EFB}"/>
              </a:ext>
            </a:extLst>
          </p:cNvPr>
          <p:cNvSpPr>
            <a:spLocks noGrp="1"/>
          </p:cNvSpPr>
          <p:nvPr>
            <p:ph type="sldNum" sz="quarter" idx="12"/>
          </p:nvPr>
        </p:nvSpPr>
        <p:spPr/>
        <p:txBody>
          <a:bodyPr/>
          <a:lstStyle/>
          <a:p>
            <a:fld id="{DA0832FA-CC6E-7749-881D-AC3232831F4E}" type="slidenum">
              <a:rPr lang="de-DE" smtClean="0"/>
              <a:t>‹Nr.›</a:t>
            </a:fld>
            <a:endParaRPr lang="de-DE"/>
          </a:p>
        </p:txBody>
      </p:sp>
    </p:spTree>
    <p:extLst>
      <p:ext uri="{BB962C8B-B14F-4D97-AF65-F5344CB8AC3E}">
        <p14:creationId xmlns:p14="http://schemas.microsoft.com/office/powerpoint/2010/main" val="22058256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372C6D5E-44C1-7041-A69D-5AB14D7BFA25}"/>
              </a:ext>
            </a:extLst>
          </p:cNvPr>
          <p:cNvSpPr>
            <a:spLocks noGrp="1"/>
          </p:cNvSpPr>
          <p:nvPr>
            <p:ph type="dt" sz="half" idx="10"/>
          </p:nvPr>
        </p:nvSpPr>
        <p:spPr/>
        <p:txBody>
          <a:bodyPr/>
          <a:lstStyle/>
          <a:p>
            <a:fld id="{4F5798B3-4BE3-CF41-BF85-A9EB0C2C6B31}" type="datetimeFigureOut">
              <a:rPr lang="de-DE" smtClean="0"/>
              <a:t>11.04.19</a:t>
            </a:fld>
            <a:endParaRPr lang="de-DE"/>
          </a:p>
        </p:txBody>
      </p:sp>
      <p:sp>
        <p:nvSpPr>
          <p:cNvPr id="3" name="Fußzeilenplatzhalter 2">
            <a:extLst>
              <a:ext uri="{FF2B5EF4-FFF2-40B4-BE49-F238E27FC236}">
                <a16:creationId xmlns:a16="http://schemas.microsoft.com/office/drawing/2014/main" id="{7AB27092-270E-BB4E-8B75-852A2C57B96C}"/>
              </a:ext>
            </a:extLst>
          </p:cNvPr>
          <p:cNvSpPr>
            <a:spLocks noGrp="1"/>
          </p:cNvSpPr>
          <p:nvPr>
            <p:ph type="ftr" sz="quarter" idx="11"/>
          </p:nvPr>
        </p:nvSpPr>
        <p:spPr/>
        <p:txBody>
          <a:bodyPr/>
          <a:lstStyle/>
          <a:p>
            <a:endParaRPr lang="de-DE"/>
          </a:p>
        </p:txBody>
      </p:sp>
      <p:sp>
        <p:nvSpPr>
          <p:cNvPr id="4" name="Foliennummernplatzhalter 3">
            <a:extLst>
              <a:ext uri="{FF2B5EF4-FFF2-40B4-BE49-F238E27FC236}">
                <a16:creationId xmlns:a16="http://schemas.microsoft.com/office/drawing/2014/main" id="{35054648-C588-2D48-959A-F9CB2AADF091}"/>
              </a:ext>
            </a:extLst>
          </p:cNvPr>
          <p:cNvSpPr>
            <a:spLocks noGrp="1"/>
          </p:cNvSpPr>
          <p:nvPr>
            <p:ph type="sldNum" sz="quarter" idx="12"/>
          </p:nvPr>
        </p:nvSpPr>
        <p:spPr/>
        <p:txBody>
          <a:bodyPr/>
          <a:lstStyle/>
          <a:p>
            <a:fld id="{DA0832FA-CC6E-7749-881D-AC3232831F4E}" type="slidenum">
              <a:rPr lang="de-DE" smtClean="0"/>
              <a:t>‹Nr.›</a:t>
            </a:fld>
            <a:endParaRPr lang="de-DE"/>
          </a:p>
        </p:txBody>
      </p:sp>
    </p:spTree>
    <p:extLst>
      <p:ext uri="{BB962C8B-B14F-4D97-AF65-F5344CB8AC3E}">
        <p14:creationId xmlns:p14="http://schemas.microsoft.com/office/powerpoint/2010/main" val="3302238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FCAD259-7F17-B647-9016-72E6EF10EDF2}"/>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Inhaltsplatzhalter 2">
            <a:extLst>
              <a:ext uri="{FF2B5EF4-FFF2-40B4-BE49-F238E27FC236}">
                <a16:creationId xmlns:a16="http://schemas.microsoft.com/office/drawing/2014/main" id="{B4705C4C-E806-9542-B8F8-645D2AF630D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r>
              <a:rPr lang="de-DE"/>
              <a:t>Mastertextformat bearbeiten
Zweite Ebene
Dritte Ebene
Vierte Ebene
Fünfte Ebene</a:t>
            </a:r>
          </a:p>
        </p:txBody>
      </p:sp>
      <p:sp>
        <p:nvSpPr>
          <p:cNvPr id="4" name="Textplatzhalter 3">
            <a:extLst>
              <a:ext uri="{FF2B5EF4-FFF2-40B4-BE49-F238E27FC236}">
                <a16:creationId xmlns:a16="http://schemas.microsoft.com/office/drawing/2014/main" id="{EA627086-8868-7643-9528-B82D3E97EF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r>
              <a:rPr lang="de-DE"/>
              <a:t>Mastertextformat bearbeiten
Zweite Ebene
Dritte Ebene
Vierte Ebene
Fünfte Ebene</a:t>
            </a:r>
          </a:p>
        </p:txBody>
      </p:sp>
      <p:sp>
        <p:nvSpPr>
          <p:cNvPr id="5" name="Datumsplatzhalter 4">
            <a:extLst>
              <a:ext uri="{FF2B5EF4-FFF2-40B4-BE49-F238E27FC236}">
                <a16:creationId xmlns:a16="http://schemas.microsoft.com/office/drawing/2014/main" id="{491C487F-F227-B345-9B73-9524B94D618A}"/>
              </a:ext>
            </a:extLst>
          </p:cNvPr>
          <p:cNvSpPr>
            <a:spLocks noGrp="1"/>
          </p:cNvSpPr>
          <p:nvPr>
            <p:ph type="dt" sz="half" idx="10"/>
          </p:nvPr>
        </p:nvSpPr>
        <p:spPr/>
        <p:txBody>
          <a:bodyPr/>
          <a:lstStyle/>
          <a:p>
            <a:fld id="{4F5798B3-4BE3-CF41-BF85-A9EB0C2C6B31}" type="datetimeFigureOut">
              <a:rPr lang="de-DE" smtClean="0"/>
              <a:t>11.04.19</a:t>
            </a:fld>
            <a:endParaRPr lang="de-DE"/>
          </a:p>
        </p:txBody>
      </p:sp>
      <p:sp>
        <p:nvSpPr>
          <p:cNvPr id="6" name="Fußzeilenplatzhalter 5">
            <a:extLst>
              <a:ext uri="{FF2B5EF4-FFF2-40B4-BE49-F238E27FC236}">
                <a16:creationId xmlns:a16="http://schemas.microsoft.com/office/drawing/2014/main" id="{F3720320-623F-9241-AA83-26A27622F9B3}"/>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AB60488A-74C6-4745-B624-DAEC6A3443C9}"/>
              </a:ext>
            </a:extLst>
          </p:cNvPr>
          <p:cNvSpPr>
            <a:spLocks noGrp="1"/>
          </p:cNvSpPr>
          <p:nvPr>
            <p:ph type="sldNum" sz="quarter" idx="12"/>
          </p:nvPr>
        </p:nvSpPr>
        <p:spPr/>
        <p:txBody>
          <a:bodyPr/>
          <a:lstStyle/>
          <a:p>
            <a:fld id="{DA0832FA-CC6E-7749-881D-AC3232831F4E}" type="slidenum">
              <a:rPr lang="de-DE" smtClean="0"/>
              <a:t>‹Nr.›</a:t>
            </a:fld>
            <a:endParaRPr lang="de-DE"/>
          </a:p>
        </p:txBody>
      </p:sp>
    </p:spTree>
    <p:extLst>
      <p:ext uri="{BB962C8B-B14F-4D97-AF65-F5344CB8AC3E}">
        <p14:creationId xmlns:p14="http://schemas.microsoft.com/office/powerpoint/2010/main" val="17100677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FE6C648-5300-8E45-A193-7247E9DCC4A1}"/>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Bildplatzhalter 2">
            <a:extLst>
              <a:ext uri="{FF2B5EF4-FFF2-40B4-BE49-F238E27FC236}">
                <a16:creationId xmlns:a16="http://schemas.microsoft.com/office/drawing/2014/main" id="{28942B3B-0528-7545-9AF2-0B684163238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a:extLst>
              <a:ext uri="{FF2B5EF4-FFF2-40B4-BE49-F238E27FC236}">
                <a16:creationId xmlns:a16="http://schemas.microsoft.com/office/drawing/2014/main" id="{7F2EA95E-1F15-EA46-AF3E-1BD3E6AEF19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r>
              <a:rPr lang="de-DE"/>
              <a:t>Mastertextformat bearbeiten
Zweite Ebene
Dritte Ebene
Vierte Ebene
Fünfte Ebene</a:t>
            </a:r>
          </a:p>
        </p:txBody>
      </p:sp>
      <p:sp>
        <p:nvSpPr>
          <p:cNvPr id="5" name="Datumsplatzhalter 4">
            <a:extLst>
              <a:ext uri="{FF2B5EF4-FFF2-40B4-BE49-F238E27FC236}">
                <a16:creationId xmlns:a16="http://schemas.microsoft.com/office/drawing/2014/main" id="{DC18262D-0040-004C-A249-10947EEE046B}"/>
              </a:ext>
            </a:extLst>
          </p:cNvPr>
          <p:cNvSpPr>
            <a:spLocks noGrp="1"/>
          </p:cNvSpPr>
          <p:nvPr>
            <p:ph type="dt" sz="half" idx="10"/>
          </p:nvPr>
        </p:nvSpPr>
        <p:spPr/>
        <p:txBody>
          <a:bodyPr/>
          <a:lstStyle/>
          <a:p>
            <a:fld id="{4F5798B3-4BE3-CF41-BF85-A9EB0C2C6B31}" type="datetimeFigureOut">
              <a:rPr lang="de-DE" smtClean="0"/>
              <a:t>11.04.19</a:t>
            </a:fld>
            <a:endParaRPr lang="de-DE"/>
          </a:p>
        </p:txBody>
      </p:sp>
      <p:sp>
        <p:nvSpPr>
          <p:cNvPr id="6" name="Fußzeilenplatzhalter 5">
            <a:extLst>
              <a:ext uri="{FF2B5EF4-FFF2-40B4-BE49-F238E27FC236}">
                <a16:creationId xmlns:a16="http://schemas.microsoft.com/office/drawing/2014/main" id="{ADF3EE93-9C4D-ED4D-8905-6C422CE7217C}"/>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F138E6EA-6EA8-154E-9F2A-B2B19E92B12E}"/>
              </a:ext>
            </a:extLst>
          </p:cNvPr>
          <p:cNvSpPr>
            <a:spLocks noGrp="1"/>
          </p:cNvSpPr>
          <p:nvPr>
            <p:ph type="sldNum" sz="quarter" idx="12"/>
          </p:nvPr>
        </p:nvSpPr>
        <p:spPr/>
        <p:txBody>
          <a:bodyPr/>
          <a:lstStyle/>
          <a:p>
            <a:fld id="{DA0832FA-CC6E-7749-881D-AC3232831F4E}" type="slidenum">
              <a:rPr lang="de-DE" smtClean="0"/>
              <a:t>‹Nr.›</a:t>
            </a:fld>
            <a:endParaRPr lang="de-DE"/>
          </a:p>
        </p:txBody>
      </p:sp>
    </p:spTree>
    <p:extLst>
      <p:ext uri="{BB962C8B-B14F-4D97-AF65-F5344CB8AC3E}">
        <p14:creationId xmlns:p14="http://schemas.microsoft.com/office/powerpoint/2010/main" val="25276343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EC9B689F-6E63-0749-A99B-5ABCD052F89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p>
        </p:txBody>
      </p:sp>
      <p:sp>
        <p:nvSpPr>
          <p:cNvPr id="3" name="Textplatzhalter 2">
            <a:extLst>
              <a:ext uri="{FF2B5EF4-FFF2-40B4-BE49-F238E27FC236}">
                <a16:creationId xmlns:a16="http://schemas.microsoft.com/office/drawing/2014/main" id="{91E73933-ABE7-5340-8265-EE1E903240A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r>
              <a:rPr lang="de-DE"/>
              <a:t>Mastertextformat bearbeiten
Zweite Ebene
Dritte Ebene
Vierte Ebene
Fünfte Ebene</a:t>
            </a:r>
          </a:p>
        </p:txBody>
      </p:sp>
      <p:sp>
        <p:nvSpPr>
          <p:cNvPr id="4" name="Datumsplatzhalter 3">
            <a:extLst>
              <a:ext uri="{FF2B5EF4-FFF2-40B4-BE49-F238E27FC236}">
                <a16:creationId xmlns:a16="http://schemas.microsoft.com/office/drawing/2014/main" id="{DA9AE3FD-033E-EF41-A5FA-5AEC3E6623A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F5798B3-4BE3-CF41-BF85-A9EB0C2C6B31}" type="datetimeFigureOut">
              <a:rPr lang="de-DE" smtClean="0"/>
              <a:t>11.04.19</a:t>
            </a:fld>
            <a:endParaRPr lang="de-DE"/>
          </a:p>
        </p:txBody>
      </p:sp>
      <p:sp>
        <p:nvSpPr>
          <p:cNvPr id="5" name="Fußzeilenplatzhalter 4">
            <a:extLst>
              <a:ext uri="{FF2B5EF4-FFF2-40B4-BE49-F238E27FC236}">
                <a16:creationId xmlns:a16="http://schemas.microsoft.com/office/drawing/2014/main" id="{38915853-038A-A249-9FE3-F12D2E53BB2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a:extLst>
              <a:ext uri="{FF2B5EF4-FFF2-40B4-BE49-F238E27FC236}">
                <a16:creationId xmlns:a16="http://schemas.microsoft.com/office/drawing/2014/main" id="{14ABE0F2-2B4F-FE43-B1F2-65E43989CD0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A0832FA-CC6E-7749-881D-AC3232831F4E}" type="slidenum">
              <a:rPr lang="de-DE" smtClean="0"/>
              <a:t>‹Nr.›</a:t>
            </a:fld>
            <a:endParaRPr lang="de-DE"/>
          </a:p>
        </p:txBody>
      </p:sp>
    </p:spTree>
    <p:extLst>
      <p:ext uri="{BB962C8B-B14F-4D97-AF65-F5344CB8AC3E}">
        <p14:creationId xmlns:p14="http://schemas.microsoft.com/office/powerpoint/2010/main" val="38277324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1003F"/>
        </a:solidFill>
        <a:effectLst/>
      </p:bgPr>
    </p:bg>
    <p:spTree>
      <p:nvGrpSpPr>
        <p:cNvPr id="1" name=""/>
        <p:cNvGrpSpPr/>
        <p:nvPr/>
      </p:nvGrpSpPr>
      <p:grpSpPr>
        <a:xfrm>
          <a:off x="0" y="0"/>
          <a:ext cx="0" cy="0"/>
          <a:chOff x="0" y="0"/>
          <a:chExt cx="0" cy="0"/>
        </a:xfrm>
      </p:grpSpPr>
      <p:grpSp>
        <p:nvGrpSpPr>
          <p:cNvPr id="6" name="officeArt object">
            <a:extLst>
              <a:ext uri="{FF2B5EF4-FFF2-40B4-BE49-F238E27FC236}">
                <a16:creationId xmlns:a16="http://schemas.microsoft.com/office/drawing/2014/main" id="{3756DCD2-6CE1-C44A-B5D1-382DB9059ABA}"/>
              </a:ext>
            </a:extLst>
          </p:cNvPr>
          <p:cNvGrpSpPr/>
          <p:nvPr/>
        </p:nvGrpSpPr>
        <p:grpSpPr>
          <a:xfrm>
            <a:off x="2476489" y="813000"/>
            <a:ext cx="5748076" cy="5008576"/>
            <a:chOff x="4663" y="7588"/>
            <a:chExt cx="3872582" cy="3412884"/>
          </a:xfrm>
        </p:grpSpPr>
        <p:grpSp>
          <p:nvGrpSpPr>
            <p:cNvPr id="7" name="Group 1073741848">
              <a:extLst>
                <a:ext uri="{FF2B5EF4-FFF2-40B4-BE49-F238E27FC236}">
                  <a16:creationId xmlns:a16="http://schemas.microsoft.com/office/drawing/2014/main" id="{D1DB0A10-AF8F-4849-A64C-BBE8558484EF}"/>
                </a:ext>
              </a:extLst>
            </p:cNvPr>
            <p:cNvGrpSpPr/>
            <p:nvPr/>
          </p:nvGrpSpPr>
          <p:grpSpPr>
            <a:xfrm>
              <a:off x="4663" y="7588"/>
              <a:ext cx="3872582" cy="3412884"/>
              <a:chOff x="-90102" y="25430"/>
              <a:chExt cx="3872581" cy="3412882"/>
            </a:xfrm>
          </p:grpSpPr>
          <p:grpSp>
            <p:nvGrpSpPr>
              <p:cNvPr id="9" name="Group 1073741842">
                <a:extLst>
                  <a:ext uri="{FF2B5EF4-FFF2-40B4-BE49-F238E27FC236}">
                    <a16:creationId xmlns:a16="http://schemas.microsoft.com/office/drawing/2014/main" id="{8CBC60C1-1ABE-164D-9724-6E0C512F6A18}"/>
                  </a:ext>
                </a:extLst>
              </p:cNvPr>
              <p:cNvGrpSpPr/>
              <p:nvPr/>
            </p:nvGrpSpPr>
            <p:grpSpPr>
              <a:xfrm>
                <a:off x="-90102" y="25430"/>
                <a:ext cx="3872581" cy="3162886"/>
                <a:chOff x="45262" y="138197"/>
                <a:chExt cx="3872580" cy="3162884"/>
              </a:xfrm>
            </p:grpSpPr>
            <p:sp>
              <p:nvSpPr>
                <p:cNvPr id="15" name="Shape 1073741834">
                  <a:extLst>
                    <a:ext uri="{FF2B5EF4-FFF2-40B4-BE49-F238E27FC236}">
                      <a16:creationId xmlns:a16="http://schemas.microsoft.com/office/drawing/2014/main" id="{58482C3D-4188-EF49-85B9-F00BA1968F9B}"/>
                    </a:ext>
                  </a:extLst>
                </p:cNvPr>
                <p:cNvSpPr/>
                <p:nvPr/>
              </p:nvSpPr>
              <p:spPr>
                <a:xfrm rot="21586512">
                  <a:off x="45262" y="138197"/>
                  <a:ext cx="3872580" cy="2385167"/>
                </a:xfrm>
                <a:custGeom>
                  <a:avLst/>
                  <a:gdLst/>
                  <a:ahLst/>
                  <a:cxnLst>
                    <a:cxn ang="0">
                      <a:pos x="wd2" y="hd2"/>
                    </a:cxn>
                    <a:cxn ang="5400000">
                      <a:pos x="wd2" y="hd2"/>
                    </a:cxn>
                    <a:cxn ang="10800000">
                      <a:pos x="wd2" y="hd2"/>
                    </a:cxn>
                    <a:cxn ang="16200000">
                      <a:pos x="wd2" y="hd2"/>
                    </a:cxn>
                  </a:cxnLst>
                  <a:rect l="0" t="0" r="r" b="b"/>
                  <a:pathLst>
                    <a:path w="21439" h="21136" extrusionOk="0">
                      <a:moveTo>
                        <a:pt x="3860" y="6471"/>
                      </a:moveTo>
                      <a:cubicBezTo>
                        <a:pt x="3604" y="7205"/>
                        <a:pt x="3476" y="8067"/>
                        <a:pt x="3495" y="8939"/>
                      </a:cubicBezTo>
                      <a:cubicBezTo>
                        <a:pt x="1636" y="8726"/>
                        <a:pt x="52" y="11395"/>
                        <a:pt x="1" y="14824"/>
                      </a:cubicBezTo>
                      <a:cubicBezTo>
                        <a:pt x="-37" y="17406"/>
                        <a:pt x="848" y="19718"/>
                        <a:pt x="2166" y="20626"/>
                      </a:cubicBezTo>
                      <a:cubicBezTo>
                        <a:pt x="2868" y="21110"/>
                        <a:pt x="3627" y="21132"/>
                        <a:pt x="4375" y="21100"/>
                      </a:cubicBezTo>
                      <a:cubicBezTo>
                        <a:pt x="4416" y="21098"/>
                        <a:pt x="4458" y="21096"/>
                        <a:pt x="4499" y="21094"/>
                      </a:cubicBezTo>
                      <a:lnTo>
                        <a:pt x="10467" y="21097"/>
                      </a:lnTo>
                      <a:cubicBezTo>
                        <a:pt x="10490" y="21097"/>
                        <a:pt x="10512" y="21100"/>
                        <a:pt x="10535" y="21100"/>
                      </a:cubicBezTo>
                      <a:cubicBezTo>
                        <a:pt x="10557" y="21100"/>
                        <a:pt x="10579" y="21097"/>
                        <a:pt x="10601" y="21097"/>
                      </a:cubicBezTo>
                      <a:lnTo>
                        <a:pt x="17731" y="21100"/>
                      </a:lnTo>
                      <a:cubicBezTo>
                        <a:pt x="19796" y="21507"/>
                        <a:pt x="21563" y="18391"/>
                        <a:pt x="21432" y="14573"/>
                      </a:cubicBezTo>
                      <a:cubicBezTo>
                        <a:pt x="21317" y="11228"/>
                        <a:pt x="19744" y="8697"/>
                        <a:pt x="17929" y="8939"/>
                      </a:cubicBezTo>
                      <a:cubicBezTo>
                        <a:pt x="17906" y="6950"/>
                        <a:pt x="17215" y="5196"/>
                        <a:pt x="16196" y="4538"/>
                      </a:cubicBezTo>
                      <a:cubicBezTo>
                        <a:pt x="15601" y="4153"/>
                        <a:pt x="14950" y="4198"/>
                        <a:pt x="14372" y="4663"/>
                      </a:cubicBezTo>
                      <a:cubicBezTo>
                        <a:pt x="13792" y="1998"/>
                        <a:pt x="12388" y="95"/>
                        <a:pt x="10799" y="3"/>
                      </a:cubicBezTo>
                      <a:cubicBezTo>
                        <a:pt x="9120" y="-93"/>
                        <a:pt x="7580" y="1829"/>
                        <a:pt x="6952" y="4640"/>
                      </a:cubicBezTo>
                      <a:cubicBezTo>
                        <a:pt x="5843" y="3812"/>
                        <a:pt x="4544" y="4508"/>
                        <a:pt x="3860" y="6471"/>
                      </a:cubicBezTo>
                      <a:close/>
                    </a:path>
                  </a:pathLst>
                </a:custGeom>
                <a:gradFill flip="none" rotWithShape="1">
                  <a:gsLst>
                    <a:gs pos="0">
                      <a:srgbClr val="5985A4"/>
                    </a:gs>
                    <a:gs pos="100000">
                      <a:srgbClr val="270048"/>
                    </a:gs>
                  </a:gsLst>
                  <a:path path="shape">
                    <a:fillToRect l="50000" t="-244" r="50000" b="100244"/>
                  </a:path>
                </a:gradFill>
                <a:ln w="28575" cap="flat">
                  <a:solidFill>
                    <a:srgbClr val="FFFFFF"/>
                  </a:solidFill>
                  <a:prstDash val="solid"/>
                  <a:miter lim="400000"/>
                </a:ln>
                <a:effectLst/>
              </p:spPr>
              <p:txBody>
                <a:bodyPr/>
                <a:lstStyle/>
                <a:p>
                  <a:endParaRPr lang="de-DE"/>
                </a:p>
              </p:txBody>
            </p:sp>
            <p:cxnSp>
              <p:nvCxnSpPr>
                <p:cNvPr id="16" name="Shape 1073741835">
                  <a:extLst>
                    <a:ext uri="{FF2B5EF4-FFF2-40B4-BE49-F238E27FC236}">
                      <a16:creationId xmlns:a16="http://schemas.microsoft.com/office/drawing/2014/main" id="{ACA0B110-7130-3F46-891F-AE39F753EB0D}"/>
                    </a:ext>
                  </a:extLst>
                </p:cNvPr>
                <p:cNvCxnSpPr/>
                <p:nvPr/>
              </p:nvCxnSpPr>
              <p:spPr>
                <a:xfrm flipV="1">
                  <a:off x="406532" y="2463560"/>
                  <a:ext cx="1" cy="345645"/>
                </a:xfrm>
                <a:prstGeom prst="line">
                  <a:avLst/>
                </a:prstGeom>
                <a:noFill/>
                <a:ln w="12700" cap="flat">
                  <a:solidFill>
                    <a:srgbClr val="FFFFFF"/>
                  </a:solidFill>
                  <a:prstDash val="solid"/>
                  <a:miter lim="400000"/>
                </a:ln>
                <a:effectLst/>
              </p:spPr>
            </p:cxnSp>
            <p:cxnSp>
              <p:nvCxnSpPr>
                <p:cNvPr id="17" name="Shape 1073741836">
                  <a:extLst>
                    <a:ext uri="{FF2B5EF4-FFF2-40B4-BE49-F238E27FC236}">
                      <a16:creationId xmlns:a16="http://schemas.microsoft.com/office/drawing/2014/main" id="{919E4C0B-B005-AE44-A805-1AE03E897EB2}"/>
                    </a:ext>
                  </a:extLst>
                </p:cNvPr>
                <p:cNvCxnSpPr/>
                <p:nvPr/>
              </p:nvCxnSpPr>
              <p:spPr>
                <a:xfrm flipV="1">
                  <a:off x="998107" y="2525205"/>
                  <a:ext cx="1" cy="775876"/>
                </a:xfrm>
                <a:prstGeom prst="line">
                  <a:avLst/>
                </a:prstGeom>
                <a:noFill/>
                <a:ln w="12700" cap="flat">
                  <a:solidFill>
                    <a:srgbClr val="FFFFFF"/>
                  </a:solidFill>
                  <a:prstDash val="solid"/>
                  <a:miter lim="400000"/>
                </a:ln>
                <a:effectLst/>
              </p:spPr>
            </p:cxnSp>
            <p:cxnSp>
              <p:nvCxnSpPr>
                <p:cNvPr id="18" name="Shape 1073741837">
                  <a:extLst>
                    <a:ext uri="{FF2B5EF4-FFF2-40B4-BE49-F238E27FC236}">
                      <a16:creationId xmlns:a16="http://schemas.microsoft.com/office/drawing/2014/main" id="{3006AA12-5BE1-C743-914D-24F42308A690}"/>
                    </a:ext>
                  </a:extLst>
                </p:cNvPr>
                <p:cNvCxnSpPr/>
                <p:nvPr/>
              </p:nvCxnSpPr>
              <p:spPr>
                <a:xfrm flipV="1">
                  <a:off x="1634744" y="2512958"/>
                  <a:ext cx="1" cy="567999"/>
                </a:xfrm>
                <a:prstGeom prst="line">
                  <a:avLst/>
                </a:prstGeom>
                <a:noFill/>
                <a:ln w="12700" cap="flat">
                  <a:solidFill>
                    <a:srgbClr val="FFFFFF"/>
                  </a:solidFill>
                  <a:prstDash val="solid"/>
                  <a:miter lim="400000"/>
                </a:ln>
                <a:effectLst/>
              </p:spPr>
            </p:cxnSp>
            <p:cxnSp>
              <p:nvCxnSpPr>
                <p:cNvPr id="19" name="Shape 1073741838">
                  <a:extLst>
                    <a:ext uri="{FF2B5EF4-FFF2-40B4-BE49-F238E27FC236}">
                      <a16:creationId xmlns:a16="http://schemas.microsoft.com/office/drawing/2014/main" id="{A7F1F3F7-B1F9-D84C-B5A2-C41374C5EAD8}"/>
                    </a:ext>
                  </a:extLst>
                </p:cNvPr>
                <p:cNvCxnSpPr/>
                <p:nvPr/>
              </p:nvCxnSpPr>
              <p:spPr>
                <a:xfrm flipV="1">
                  <a:off x="2229820" y="2512959"/>
                  <a:ext cx="1" cy="345645"/>
                </a:xfrm>
                <a:prstGeom prst="line">
                  <a:avLst/>
                </a:prstGeom>
                <a:noFill/>
                <a:ln w="12700" cap="flat">
                  <a:solidFill>
                    <a:srgbClr val="FFFFFF"/>
                  </a:solidFill>
                  <a:prstDash val="solid"/>
                  <a:miter lim="400000"/>
                </a:ln>
                <a:effectLst/>
              </p:spPr>
            </p:cxnSp>
            <p:cxnSp>
              <p:nvCxnSpPr>
                <p:cNvPr id="20" name="Shape 1073741839">
                  <a:extLst>
                    <a:ext uri="{FF2B5EF4-FFF2-40B4-BE49-F238E27FC236}">
                      <a16:creationId xmlns:a16="http://schemas.microsoft.com/office/drawing/2014/main" id="{285CC724-BE3A-0349-A150-8718DEA919DC}"/>
                    </a:ext>
                  </a:extLst>
                </p:cNvPr>
                <p:cNvCxnSpPr/>
                <p:nvPr/>
              </p:nvCxnSpPr>
              <p:spPr>
                <a:xfrm flipV="1">
                  <a:off x="2743373" y="2525205"/>
                  <a:ext cx="1" cy="567999"/>
                </a:xfrm>
                <a:prstGeom prst="line">
                  <a:avLst/>
                </a:prstGeom>
                <a:noFill/>
                <a:ln w="12700" cap="flat">
                  <a:solidFill>
                    <a:srgbClr val="FFFFFF"/>
                  </a:solidFill>
                  <a:prstDash val="solid"/>
                  <a:miter lim="400000"/>
                </a:ln>
                <a:effectLst/>
              </p:spPr>
            </p:cxnSp>
            <p:cxnSp>
              <p:nvCxnSpPr>
                <p:cNvPr id="21" name="Shape 1073741840">
                  <a:extLst>
                    <a:ext uri="{FF2B5EF4-FFF2-40B4-BE49-F238E27FC236}">
                      <a16:creationId xmlns:a16="http://schemas.microsoft.com/office/drawing/2014/main" id="{E06532F6-3550-EA44-A604-499A1EE0CC02}"/>
                    </a:ext>
                  </a:extLst>
                </p:cNvPr>
                <p:cNvCxnSpPr/>
                <p:nvPr/>
              </p:nvCxnSpPr>
              <p:spPr>
                <a:xfrm flipV="1">
                  <a:off x="3292014" y="2512958"/>
                  <a:ext cx="1" cy="788123"/>
                </a:xfrm>
                <a:prstGeom prst="line">
                  <a:avLst/>
                </a:prstGeom>
                <a:noFill/>
                <a:ln w="12700" cap="flat">
                  <a:solidFill>
                    <a:srgbClr val="FFFFFF"/>
                  </a:solidFill>
                  <a:prstDash val="solid"/>
                  <a:miter lim="400000"/>
                </a:ln>
                <a:effectLst/>
              </p:spPr>
            </p:cxnSp>
            <p:cxnSp>
              <p:nvCxnSpPr>
                <p:cNvPr id="22" name="Shape 1073741841">
                  <a:extLst>
                    <a:ext uri="{FF2B5EF4-FFF2-40B4-BE49-F238E27FC236}">
                      <a16:creationId xmlns:a16="http://schemas.microsoft.com/office/drawing/2014/main" id="{31839A23-0883-AE49-B20B-DAB76976A485}"/>
                    </a:ext>
                  </a:extLst>
                </p:cNvPr>
                <p:cNvCxnSpPr/>
                <p:nvPr/>
              </p:nvCxnSpPr>
              <p:spPr>
                <a:xfrm flipV="1">
                  <a:off x="3677851" y="2389535"/>
                  <a:ext cx="1" cy="567999"/>
                </a:xfrm>
                <a:prstGeom prst="line">
                  <a:avLst/>
                </a:prstGeom>
                <a:noFill/>
                <a:ln w="12700" cap="flat">
                  <a:solidFill>
                    <a:srgbClr val="FFFFFF"/>
                  </a:solidFill>
                  <a:prstDash val="solid"/>
                  <a:miter lim="400000"/>
                </a:ln>
                <a:effectLst/>
              </p:spPr>
            </p:cxnSp>
          </p:grpSp>
          <p:sp>
            <p:nvSpPr>
              <p:cNvPr id="10" name="Shape 1073741843">
                <a:extLst>
                  <a:ext uri="{FF2B5EF4-FFF2-40B4-BE49-F238E27FC236}">
                    <a16:creationId xmlns:a16="http://schemas.microsoft.com/office/drawing/2014/main" id="{5D181233-D8B3-6F4C-BAF0-CB1405999E48}"/>
                  </a:ext>
                </a:extLst>
              </p:cNvPr>
              <p:cNvSpPr/>
              <p:nvPr/>
            </p:nvSpPr>
            <p:spPr>
              <a:xfrm>
                <a:off x="697561" y="3241602"/>
                <a:ext cx="351164" cy="196710"/>
              </a:xfrm>
              <a:custGeom>
                <a:avLst/>
                <a:gdLst/>
                <a:ahLst/>
                <a:cxnLst>
                  <a:cxn ang="0">
                    <a:pos x="wd2" y="hd2"/>
                  </a:cxn>
                  <a:cxn ang="5400000">
                    <a:pos x="wd2" y="hd2"/>
                  </a:cxn>
                  <a:cxn ang="10800000">
                    <a:pos x="wd2" y="hd2"/>
                  </a:cxn>
                  <a:cxn ang="16200000">
                    <a:pos x="wd2" y="hd2"/>
                  </a:cxn>
                </a:cxnLst>
                <a:rect l="0" t="0" r="r" b="b"/>
                <a:pathLst>
                  <a:path w="21600" h="21599" extrusionOk="0">
                    <a:moveTo>
                      <a:pt x="1952" y="0"/>
                    </a:moveTo>
                    <a:cubicBezTo>
                      <a:pt x="1421" y="0"/>
                      <a:pt x="1439" y="771"/>
                      <a:pt x="1439" y="1718"/>
                    </a:cubicBezTo>
                    <a:lnTo>
                      <a:pt x="1439" y="19328"/>
                    </a:lnTo>
                    <a:lnTo>
                      <a:pt x="0" y="19328"/>
                    </a:lnTo>
                    <a:cubicBezTo>
                      <a:pt x="0" y="19328"/>
                      <a:pt x="0" y="19890"/>
                      <a:pt x="0" y="20529"/>
                    </a:cubicBezTo>
                    <a:cubicBezTo>
                      <a:pt x="0" y="21600"/>
                      <a:pt x="190" y="21599"/>
                      <a:pt x="896" y="21599"/>
                    </a:cubicBezTo>
                    <a:lnTo>
                      <a:pt x="10332" y="21599"/>
                    </a:lnTo>
                    <a:lnTo>
                      <a:pt x="11268" y="21599"/>
                    </a:lnTo>
                    <a:lnTo>
                      <a:pt x="20704" y="21599"/>
                    </a:lnTo>
                    <a:cubicBezTo>
                      <a:pt x="21367" y="21599"/>
                      <a:pt x="21600" y="21600"/>
                      <a:pt x="21600" y="20529"/>
                    </a:cubicBezTo>
                    <a:cubicBezTo>
                      <a:pt x="21600" y="19890"/>
                      <a:pt x="21600" y="19328"/>
                      <a:pt x="21600" y="19328"/>
                    </a:cubicBezTo>
                    <a:lnTo>
                      <a:pt x="20161" y="19328"/>
                    </a:lnTo>
                    <a:lnTo>
                      <a:pt x="20161" y="1718"/>
                    </a:lnTo>
                    <a:cubicBezTo>
                      <a:pt x="20161" y="771"/>
                      <a:pt x="20196" y="0"/>
                      <a:pt x="19665" y="0"/>
                    </a:cubicBezTo>
                    <a:lnTo>
                      <a:pt x="1952" y="0"/>
                    </a:lnTo>
                    <a:close/>
                    <a:moveTo>
                      <a:pt x="2475" y="1849"/>
                    </a:moveTo>
                    <a:lnTo>
                      <a:pt x="19125" y="1849"/>
                    </a:lnTo>
                    <a:lnTo>
                      <a:pt x="19125" y="19328"/>
                    </a:lnTo>
                    <a:lnTo>
                      <a:pt x="11268" y="19328"/>
                    </a:lnTo>
                    <a:lnTo>
                      <a:pt x="10332" y="19328"/>
                    </a:lnTo>
                    <a:lnTo>
                      <a:pt x="2475" y="19328"/>
                    </a:lnTo>
                    <a:lnTo>
                      <a:pt x="2475" y="1849"/>
                    </a:lnTo>
                    <a:close/>
                  </a:path>
                </a:pathLst>
              </a:custGeom>
              <a:solidFill>
                <a:srgbClr val="FFFFFF"/>
              </a:solidFill>
              <a:ln w="12700" cap="flat">
                <a:noFill/>
                <a:miter lim="400000"/>
              </a:ln>
              <a:effectLst/>
            </p:spPr>
            <p:txBody>
              <a:bodyPr/>
              <a:lstStyle/>
              <a:p>
                <a:endParaRPr lang="de-DE"/>
              </a:p>
            </p:txBody>
          </p:sp>
          <p:sp>
            <p:nvSpPr>
              <p:cNvPr id="11" name="Shape 1073741844">
                <a:extLst>
                  <a:ext uri="{FF2B5EF4-FFF2-40B4-BE49-F238E27FC236}">
                    <a16:creationId xmlns:a16="http://schemas.microsoft.com/office/drawing/2014/main" id="{EB0B7C0C-7B30-8E44-8E31-C9A1A0A031DA}"/>
                  </a:ext>
                </a:extLst>
              </p:cNvPr>
              <p:cNvSpPr/>
              <p:nvPr/>
            </p:nvSpPr>
            <p:spPr>
              <a:xfrm>
                <a:off x="2527689" y="3030809"/>
                <a:ext cx="173917" cy="358162"/>
              </a:xfrm>
              <a:custGeom>
                <a:avLst/>
                <a:gdLst/>
                <a:ahLst/>
                <a:cxnLst>
                  <a:cxn ang="0">
                    <a:pos x="wd2" y="hd2"/>
                  </a:cxn>
                  <a:cxn ang="5400000">
                    <a:pos x="wd2" y="hd2"/>
                  </a:cxn>
                  <a:cxn ang="10800000">
                    <a:pos x="wd2" y="hd2"/>
                  </a:cxn>
                  <a:cxn ang="16200000">
                    <a:pos x="wd2" y="hd2"/>
                  </a:cxn>
                </a:cxnLst>
                <a:rect l="0" t="0" r="r" b="b"/>
                <a:pathLst>
                  <a:path w="21600" h="21600" extrusionOk="0">
                    <a:moveTo>
                      <a:pt x="2068" y="0"/>
                    </a:moveTo>
                    <a:cubicBezTo>
                      <a:pt x="934" y="0"/>
                      <a:pt x="0" y="453"/>
                      <a:pt x="0" y="1004"/>
                    </a:cubicBezTo>
                    <a:lnTo>
                      <a:pt x="0" y="20596"/>
                    </a:lnTo>
                    <a:cubicBezTo>
                      <a:pt x="0" y="21152"/>
                      <a:pt x="934" y="21600"/>
                      <a:pt x="2068" y="21600"/>
                    </a:cubicBezTo>
                    <a:lnTo>
                      <a:pt x="19532" y="21600"/>
                    </a:lnTo>
                    <a:cubicBezTo>
                      <a:pt x="20666" y="21600"/>
                      <a:pt x="21600" y="21147"/>
                      <a:pt x="21600" y="20596"/>
                    </a:cubicBezTo>
                    <a:lnTo>
                      <a:pt x="21600" y="1004"/>
                    </a:lnTo>
                    <a:cubicBezTo>
                      <a:pt x="21600" y="453"/>
                      <a:pt x="20677" y="0"/>
                      <a:pt x="19532" y="0"/>
                    </a:cubicBezTo>
                    <a:lnTo>
                      <a:pt x="2068" y="0"/>
                    </a:lnTo>
                    <a:close/>
                    <a:moveTo>
                      <a:pt x="9142" y="1350"/>
                    </a:moveTo>
                    <a:lnTo>
                      <a:pt x="12468" y="1350"/>
                    </a:lnTo>
                    <a:cubicBezTo>
                      <a:pt x="12758" y="1350"/>
                      <a:pt x="12990" y="1463"/>
                      <a:pt x="12990" y="1604"/>
                    </a:cubicBezTo>
                    <a:cubicBezTo>
                      <a:pt x="12990" y="1744"/>
                      <a:pt x="12758" y="1858"/>
                      <a:pt x="12468" y="1858"/>
                    </a:cubicBezTo>
                    <a:lnTo>
                      <a:pt x="9142" y="1858"/>
                    </a:lnTo>
                    <a:cubicBezTo>
                      <a:pt x="8853" y="1858"/>
                      <a:pt x="8621" y="1744"/>
                      <a:pt x="8621" y="1604"/>
                    </a:cubicBezTo>
                    <a:cubicBezTo>
                      <a:pt x="8621" y="1463"/>
                      <a:pt x="8853" y="1350"/>
                      <a:pt x="9142" y="1350"/>
                    </a:cubicBezTo>
                    <a:close/>
                    <a:moveTo>
                      <a:pt x="1477" y="2927"/>
                    </a:moveTo>
                    <a:lnTo>
                      <a:pt x="20123" y="2927"/>
                    </a:lnTo>
                    <a:lnTo>
                      <a:pt x="20123" y="18985"/>
                    </a:lnTo>
                    <a:lnTo>
                      <a:pt x="1477" y="18985"/>
                    </a:lnTo>
                    <a:lnTo>
                      <a:pt x="1477" y="2927"/>
                    </a:lnTo>
                    <a:close/>
                  </a:path>
                </a:pathLst>
              </a:custGeom>
              <a:solidFill>
                <a:srgbClr val="FFFFFF"/>
              </a:solidFill>
              <a:ln w="12700" cap="flat">
                <a:noFill/>
                <a:miter lim="400000"/>
              </a:ln>
              <a:effectLst/>
            </p:spPr>
            <p:txBody>
              <a:bodyPr/>
              <a:lstStyle/>
              <a:p>
                <a:endParaRPr lang="de-DE"/>
              </a:p>
            </p:txBody>
          </p:sp>
          <p:sp>
            <p:nvSpPr>
              <p:cNvPr id="12" name="Shape 1073741845">
                <a:extLst>
                  <a:ext uri="{FF2B5EF4-FFF2-40B4-BE49-F238E27FC236}">
                    <a16:creationId xmlns:a16="http://schemas.microsoft.com/office/drawing/2014/main" id="{E346956B-56B1-6740-A352-10AFA3F10187}"/>
                  </a:ext>
                </a:extLst>
              </p:cNvPr>
              <p:cNvSpPr/>
              <p:nvPr/>
            </p:nvSpPr>
            <p:spPr>
              <a:xfrm>
                <a:off x="1968731" y="2801664"/>
                <a:ext cx="268403" cy="386650"/>
              </a:xfrm>
              <a:custGeom>
                <a:avLst/>
                <a:gdLst/>
                <a:ahLst/>
                <a:cxnLst>
                  <a:cxn ang="0">
                    <a:pos x="wd2" y="hd2"/>
                  </a:cxn>
                  <a:cxn ang="5400000">
                    <a:pos x="wd2" y="hd2"/>
                  </a:cxn>
                  <a:cxn ang="10800000">
                    <a:pos x="wd2" y="hd2"/>
                  </a:cxn>
                  <a:cxn ang="16200000">
                    <a:pos x="wd2" y="hd2"/>
                  </a:cxn>
                </a:cxnLst>
                <a:rect l="0" t="0" r="r" b="b"/>
                <a:pathLst>
                  <a:path w="21600" h="21600" extrusionOk="0">
                    <a:moveTo>
                      <a:pt x="10799" y="0"/>
                    </a:moveTo>
                    <a:cubicBezTo>
                      <a:pt x="4844" y="0"/>
                      <a:pt x="0" y="3364"/>
                      <a:pt x="0" y="7498"/>
                    </a:cubicBezTo>
                    <a:cubicBezTo>
                      <a:pt x="0" y="10532"/>
                      <a:pt x="2679" y="13248"/>
                      <a:pt x="6711" y="14418"/>
                    </a:cubicBezTo>
                    <a:lnTo>
                      <a:pt x="6905" y="13852"/>
                    </a:lnTo>
                    <a:cubicBezTo>
                      <a:pt x="3202" y="12777"/>
                      <a:pt x="881" y="10284"/>
                      <a:pt x="881" y="7498"/>
                    </a:cubicBezTo>
                    <a:cubicBezTo>
                      <a:pt x="881" y="3702"/>
                      <a:pt x="5330" y="613"/>
                      <a:pt x="10799" y="613"/>
                    </a:cubicBezTo>
                    <a:cubicBezTo>
                      <a:pt x="16267" y="613"/>
                      <a:pt x="20717" y="3702"/>
                      <a:pt x="20717" y="7498"/>
                    </a:cubicBezTo>
                    <a:cubicBezTo>
                      <a:pt x="20717" y="10294"/>
                      <a:pt x="18385" y="12790"/>
                      <a:pt x="14664" y="13860"/>
                    </a:cubicBezTo>
                    <a:lnTo>
                      <a:pt x="14855" y="14426"/>
                    </a:lnTo>
                    <a:cubicBezTo>
                      <a:pt x="18907" y="13261"/>
                      <a:pt x="21600" y="10542"/>
                      <a:pt x="21600" y="7498"/>
                    </a:cubicBezTo>
                    <a:cubicBezTo>
                      <a:pt x="21600" y="3364"/>
                      <a:pt x="16754" y="0"/>
                      <a:pt x="10799" y="0"/>
                    </a:cubicBezTo>
                    <a:close/>
                    <a:moveTo>
                      <a:pt x="10782" y="2273"/>
                    </a:moveTo>
                    <a:cubicBezTo>
                      <a:pt x="6615" y="2273"/>
                      <a:pt x="3224" y="4625"/>
                      <a:pt x="3224" y="7518"/>
                    </a:cubicBezTo>
                    <a:cubicBezTo>
                      <a:pt x="3224" y="9596"/>
                      <a:pt x="4974" y="11397"/>
                      <a:pt x="7505" y="12246"/>
                    </a:cubicBezTo>
                    <a:lnTo>
                      <a:pt x="7730" y="11636"/>
                    </a:lnTo>
                    <a:cubicBezTo>
                      <a:pt x="5583" y="10866"/>
                      <a:pt x="4112" y="9308"/>
                      <a:pt x="4112" y="7518"/>
                    </a:cubicBezTo>
                    <a:cubicBezTo>
                      <a:pt x="4112" y="4965"/>
                      <a:pt x="7104" y="2890"/>
                      <a:pt x="10782" y="2890"/>
                    </a:cubicBezTo>
                    <a:cubicBezTo>
                      <a:pt x="14459" y="2890"/>
                      <a:pt x="17452" y="4965"/>
                      <a:pt x="17452" y="7518"/>
                    </a:cubicBezTo>
                    <a:cubicBezTo>
                      <a:pt x="17452" y="9308"/>
                      <a:pt x="15979" y="10866"/>
                      <a:pt x="13831" y="11636"/>
                    </a:cubicBezTo>
                    <a:lnTo>
                      <a:pt x="14059" y="12246"/>
                    </a:lnTo>
                    <a:cubicBezTo>
                      <a:pt x="16590" y="11397"/>
                      <a:pt x="18340" y="9596"/>
                      <a:pt x="18340" y="7518"/>
                    </a:cubicBezTo>
                    <a:cubicBezTo>
                      <a:pt x="18340" y="4625"/>
                      <a:pt x="14949" y="2273"/>
                      <a:pt x="10782" y="2273"/>
                    </a:cubicBezTo>
                    <a:close/>
                    <a:moveTo>
                      <a:pt x="10782" y="4513"/>
                    </a:moveTo>
                    <a:cubicBezTo>
                      <a:pt x="8395" y="4513"/>
                      <a:pt x="6452" y="5861"/>
                      <a:pt x="6452" y="7518"/>
                    </a:cubicBezTo>
                    <a:cubicBezTo>
                      <a:pt x="6452" y="8546"/>
                      <a:pt x="7201" y="9456"/>
                      <a:pt x="8337" y="9998"/>
                    </a:cubicBezTo>
                    <a:lnTo>
                      <a:pt x="8575" y="9351"/>
                    </a:lnTo>
                    <a:cubicBezTo>
                      <a:pt x="7820" y="8912"/>
                      <a:pt x="7340" y="8253"/>
                      <a:pt x="7340" y="7518"/>
                    </a:cubicBezTo>
                    <a:cubicBezTo>
                      <a:pt x="7340" y="6201"/>
                      <a:pt x="8884" y="5129"/>
                      <a:pt x="10782" y="5129"/>
                    </a:cubicBezTo>
                    <a:cubicBezTo>
                      <a:pt x="12680" y="5129"/>
                      <a:pt x="14223" y="6201"/>
                      <a:pt x="14223" y="7518"/>
                    </a:cubicBezTo>
                    <a:cubicBezTo>
                      <a:pt x="14223" y="8253"/>
                      <a:pt x="13743" y="8912"/>
                      <a:pt x="12989" y="9351"/>
                    </a:cubicBezTo>
                    <a:lnTo>
                      <a:pt x="13226" y="9996"/>
                    </a:lnTo>
                    <a:cubicBezTo>
                      <a:pt x="14363" y="9454"/>
                      <a:pt x="15112" y="8546"/>
                      <a:pt x="15112" y="7518"/>
                    </a:cubicBezTo>
                    <a:cubicBezTo>
                      <a:pt x="15112" y="5861"/>
                      <a:pt x="13169" y="4513"/>
                      <a:pt x="10782" y="4513"/>
                    </a:cubicBezTo>
                    <a:close/>
                    <a:moveTo>
                      <a:pt x="10782" y="6734"/>
                    </a:moveTo>
                    <a:cubicBezTo>
                      <a:pt x="10157" y="6734"/>
                      <a:pt x="9652" y="7085"/>
                      <a:pt x="9652" y="7518"/>
                    </a:cubicBezTo>
                    <a:cubicBezTo>
                      <a:pt x="9652" y="7780"/>
                      <a:pt x="9837" y="8012"/>
                      <a:pt x="10121" y="8155"/>
                    </a:cubicBezTo>
                    <a:lnTo>
                      <a:pt x="5153" y="21600"/>
                    </a:lnTo>
                    <a:lnTo>
                      <a:pt x="6317" y="21600"/>
                    </a:lnTo>
                    <a:lnTo>
                      <a:pt x="10782" y="19994"/>
                    </a:lnTo>
                    <a:lnTo>
                      <a:pt x="15247" y="21600"/>
                    </a:lnTo>
                    <a:lnTo>
                      <a:pt x="16411" y="21600"/>
                    </a:lnTo>
                    <a:lnTo>
                      <a:pt x="11443" y="8155"/>
                    </a:lnTo>
                    <a:cubicBezTo>
                      <a:pt x="11727" y="8012"/>
                      <a:pt x="11912" y="7780"/>
                      <a:pt x="11912" y="7518"/>
                    </a:cubicBezTo>
                    <a:cubicBezTo>
                      <a:pt x="11912" y="7085"/>
                      <a:pt x="11406" y="6734"/>
                      <a:pt x="10782" y="6734"/>
                    </a:cubicBezTo>
                    <a:close/>
                    <a:moveTo>
                      <a:pt x="10782" y="9574"/>
                    </a:moveTo>
                    <a:lnTo>
                      <a:pt x="11648" y="11920"/>
                    </a:lnTo>
                    <a:lnTo>
                      <a:pt x="9915" y="11920"/>
                    </a:lnTo>
                    <a:lnTo>
                      <a:pt x="10782" y="9574"/>
                    </a:lnTo>
                    <a:close/>
                    <a:moveTo>
                      <a:pt x="10029" y="12215"/>
                    </a:moveTo>
                    <a:lnTo>
                      <a:pt x="11532" y="12215"/>
                    </a:lnTo>
                    <a:lnTo>
                      <a:pt x="10782" y="12891"/>
                    </a:lnTo>
                    <a:lnTo>
                      <a:pt x="10029" y="12215"/>
                    </a:lnTo>
                    <a:close/>
                    <a:moveTo>
                      <a:pt x="9729" y="12427"/>
                    </a:moveTo>
                    <a:lnTo>
                      <a:pt x="10513" y="13133"/>
                    </a:lnTo>
                    <a:lnTo>
                      <a:pt x="8947" y="14541"/>
                    </a:lnTo>
                    <a:lnTo>
                      <a:pt x="9729" y="12427"/>
                    </a:lnTo>
                    <a:close/>
                    <a:moveTo>
                      <a:pt x="11835" y="12427"/>
                    </a:moveTo>
                    <a:lnTo>
                      <a:pt x="12616" y="14541"/>
                    </a:lnTo>
                    <a:lnTo>
                      <a:pt x="11050" y="13133"/>
                    </a:lnTo>
                    <a:lnTo>
                      <a:pt x="11835" y="12427"/>
                    </a:lnTo>
                    <a:close/>
                    <a:moveTo>
                      <a:pt x="10782" y="13375"/>
                    </a:moveTo>
                    <a:lnTo>
                      <a:pt x="12568" y="14979"/>
                    </a:lnTo>
                    <a:lnTo>
                      <a:pt x="8996" y="14979"/>
                    </a:lnTo>
                    <a:lnTo>
                      <a:pt x="10782" y="13375"/>
                    </a:lnTo>
                    <a:close/>
                    <a:moveTo>
                      <a:pt x="9003" y="15275"/>
                    </a:moveTo>
                    <a:lnTo>
                      <a:pt x="12561" y="15275"/>
                    </a:lnTo>
                    <a:lnTo>
                      <a:pt x="10782" y="16237"/>
                    </a:lnTo>
                    <a:lnTo>
                      <a:pt x="9003" y="15275"/>
                    </a:lnTo>
                    <a:close/>
                    <a:moveTo>
                      <a:pt x="8613" y="15439"/>
                    </a:moveTo>
                    <a:lnTo>
                      <a:pt x="10436" y="16426"/>
                    </a:lnTo>
                    <a:lnTo>
                      <a:pt x="7703" y="17904"/>
                    </a:lnTo>
                    <a:lnTo>
                      <a:pt x="8613" y="15439"/>
                    </a:lnTo>
                    <a:close/>
                    <a:moveTo>
                      <a:pt x="12948" y="15439"/>
                    </a:moveTo>
                    <a:lnTo>
                      <a:pt x="13860" y="17904"/>
                    </a:lnTo>
                    <a:lnTo>
                      <a:pt x="11128" y="16426"/>
                    </a:lnTo>
                    <a:lnTo>
                      <a:pt x="12948" y="15439"/>
                    </a:lnTo>
                    <a:close/>
                    <a:moveTo>
                      <a:pt x="10782" y="16612"/>
                    </a:moveTo>
                    <a:lnTo>
                      <a:pt x="13785" y="18238"/>
                    </a:lnTo>
                    <a:lnTo>
                      <a:pt x="7778" y="18238"/>
                    </a:lnTo>
                    <a:lnTo>
                      <a:pt x="10782" y="16612"/>
                    </a:lnTo>
                    <a:close/>
                    <a:moveTo>
                      <a:pt x="7643" y="18534"/>
                    </a:moveTo>
                    <a:lnTo>
                      <a:pt x="13921" y="18534"/>
                    </a:lnTo>
                    <a:lnTo>
                      <a:pt x="10782" y="19661"/>
                    </a:lnTo>
                    <a:lnTo>
                      <a:pt x="7643" y="18534"/>
                    </a:lnTo>
                    <a:close/>
                    <a:moveTo>
                      <a:pt x="7382" y="18773"/>
                    </a:moveTo>
                    <a:lnTo>
                      <a:pt x="10320" y="19828"/>
                    </a:lnTo>
                    <a:lnTo>
                      <a:pt x="6484" y="21207"/>
                    </a:lnTo>
                    <a:lnTo>
                      <a:pt x="7382" y="18773"/>
                    </a:lnTo>
                    <a:close/>
                    <a:moveTo>
                      <a:pt x="14180" y="18773"/>
                    </a:moveTo>
                    <a:lnTo>
                      <a:pt x="15080" y="21207"/>
                    </a:lnTo>
                    <a:lnTo>
                      <a:pt x="11244" y="19828"/>
                    </a:lnTo>
                    <a:lnTo>
                      <a:pt x="14180" y="18773"/>
                    </a:lnTo>
                    <a:close/>
                  </a:path>
                </a:pathLst>
              </a:custGeom>
              <a:solidFill>
                <a:srgbClr val="FFFFFF"/>
              </a:solidFill>
              <a:ln w="12700" cap="flat">
                <a:noFill/>
                <a:miter lim="400000"/>
              </a:ln>
              <a:effectLst/>
            </p:spPr>
            <p:txBody>
              <a:bodyPr/>
              <a:lstStyle/>
              <a:p>
                <a:endParaRPr lang="de-DE"/>
              </a:p>
            </p:txBody>
          </p:sp>
          <p:sp>
            <p:nvSpPr>
              <p:cNvPr id="13" name="Shape 1073741846">
                <a:extLst>
                  <a:ext uri="{FF2B5EF4-FFF2-40B4-BE49-F238E27FC236}">
                    <a16:creationId xmlns:a16="http://schemas.microsoft.com/office/drawing/2014/main" id="{B30B23A9-0348-484C-9DCA-F984B43741E2}"/>
                  </a:ext>
                </a:extLst>
              </p:cNvPr>
              <p:cNvSpPr/>
              <p:nvPr/>
            </p:nvSpPr>
            <p:spPr>
              <a:xfrm>
                <a:off x="133359" y="2760265"/>
                <a:ext cx="288127" cy="288992"/>
              </a:xfrm>
              <a:custGeom>
                <a:avLst/>
                <a:gdLst/>
                <a:ahLst/>
                <a:cxnLst>
                  <a:cxn ang="0">
                    <a:pos x="wd2" y="hd2"/>
                  </a:cxn>
                  <a:cxn ang="5400000">
                    <a:pos x="wd2" y="hd2"/>
                  </a:cxn>
                  <a:cxn ang="10800000">
                    <a:pos x="wd2" y="hd2"/>
                  </a:cxn>
                  <a:cxn ang="16200000">
                    <a:pos x="wd2" y="hd2"/>
                  </a:cxn>
                </a:cxnLst>
                <a:rect l="0" t="0" r="r" b="b"/>
                <a:pathLst>
                  <a:path w="21600" h="21600" extrusionOk="0">
                    <a:moveTo>
                      <a:pt x="10801" y="0"/>
                    </a:moveTo>
                    <a:cubicBezTo>
                      <a:pt x="7949" y="0"/>
                      <a:pt x="5266" y="392"/>
                      <a:pt x="3255" y="1111"/>
                    </a:cubicBezTo>
                    <a:cubicBezTo>
                      <a:pt x="1360" y="1787"/>
                      <a:pt x="273" y="2685"/>
                      <a:pt x="273" y="3572"/>
                    </a:cubicBezTo>
                    <a:cubicBezTo>
                      <a:pt x="273" y="4460"/>
                      <a:pt x="1360" y="5360"/>
                      <a:pt x="3255" y="6035"/>
                    </a:cubicBezTo>
                    <a:cubicBezTo>
                      <a:pt x="5266" y="6749"/>
                      <a:pt x="7949" y="7147"/>
                      <a:pt x="10801" y="7147"/>
                    </a:cubicBezTo>
                    <a:cubicBezTo>
                      <a:pt x="13652" y="7147"/>
                      <a:pt x="16334" y="6754"/>
                      <a:pt x="18345" y="6035"/>
                    </a:cubicBezTo>
                    <a:cubicBezTo>
                      <a:pt x="20240" y="5360"/>
                      <a:pt x="21327" y="4460"/>
                      <a:pt x="21327" y="3572"/>
                    </a:cubicBezTo>
                    <a:cubicBezTo>
                      <a:pt x="21327" y="2685"/>
                      <a:pt x="20240" y="1787"/>
                      <a:pt x="18345" y="1111"/>
                    </a:cubicBezTo>
                    <a:cubicBezTo>
                      <a:pt x="16334" y="398"/>
                      <a:pt x="13652" y="0"/>
                      <a:pt x="10801" y="0"/>
                    </a:cubicBezTo>
                    <a:close/>
                    <a:moveTo>
                      <a:pt x="12" y="4505"/>
                    </a:moveTo>
                    <a:lnTo>
                      <a:pt x="12" y="5914"/>
                    </a:lnTo>
                    <a:cubicBezTo>
                      <a:pt x="12" y="8033"/>
                      <a:pt x="4846" y="9754"/>
                      <a:pt x="10811" y="9754"/>
                    </a:cubicBezTo>
                    <a:cubicBezTo>
                      <a:pt x="16776" y="9754"/>
                      <a:pt x="21600" y="8039"/>
                      <a:pt x="21600" y="5914"/>
                    </a:cubicBezTo>
                    <a:lnTo>
                      <a:pt x="21600" y="4505"/>
                    </a:lnTo>
                    <a:cubicBezTo>
                      <a:pt x="21136" y="5284"/>
                      <a:pt x="20088" y="5991"/>
                      <a:pt x="18531" y="6541"/>
                    </a:cubicBezTo>
                    <a:cubicBezTo>
                      <a:pt x="16460" y="7276"/>
                      <a:pt x="13718" y="7679"/>
                      <a:pt x="10806" y="7679"/>
                    </a:cubicBezTo>
                    <a:cubicBezTo>
                      <a:pt x="7894" y="7679"/>
                      <a:pt x="5146" y="7276"/>
                      <a:pt x="3081" y="6541"/>
                    </a:cubicBezTo>
                    <a:cubicBezTo>
                      <a:pt x="1524" y="5985"/>
                      <a:pt x="476" y="5284"/>
                      <a:pt x="12" y="4505"/>
                    </a:cubicBezTo>
                    <a:close/>
                    <a:moveTo>
                      <a:pt x="0" y="7320"/>
                    </a:moveTo>
                    <a:lnTo>
                      <a:pt x="0" y="8284"/>
                    </a:lnTo>
                    <a:cubicBezTo>
                      <a:pt x="0" y="10402"/>
                      <a:pt x="4836" y="12123"/>
                      <a:pt x="10801" y="12123"/>
                    </a:cubicBezTo>
                    <a:cubicBezTo>
                      <a:pt x="16766" y="12123"/>
                      <a:pt x="21600" y="10408"/>
                      <a:pt x="21600" y="8284"/>
                    </a:cubicBezTo>
                    <a:lnTo>
                      <a:pt x="21600" y="7320"/>
                    </a:lnTo>
                    <a:cubicBezTo>
                      <a:pt x="21458" y="7495"/>
                      <a:pt x="21295" y="7664"/>
                      <a:pt x="21098" y="7827"/>
                    </a:cubicBezTo>
                    <a:cubicBezTo>
                      <a:pt x="20508" y="8329"/>
                      <a:pt x="19672" y="8769"/>
                      <a:pt x="18618" y="9145"/>
                    </a:cubicBezTo>
                    <a:cubicBezTo>
                      <a:pt x="16520" y="9891"/>
                      <a:pt x="13745" y="10299"/>
                      <a:pt x="10801" y="10299"/>
                    </a:cubicBezTo>
                    <a:cubicBezTo>
                      <a:pt x="7856" y="10299"/>
                      <a:pt x="5080" y="9891"/>
                      <a:pt x="2982" y="9145"/>
                    </a:cubicBezTo>
                    <a:cubicBezTo>
                      <a:pt x="1928" y="8769"/>
                      <a:pt x="1099" y="8329"/>
                      <a:pt x="504" y="7827"/>
                    </a:cubicBezTo>
                    <a:cubicBezTo>
                      <a:pt x="307" y="7664"/>
                      <a:pt x="142" y="7495"/>
                      <a:pt x="0" y="7320"/>
                    </a:cubicBezTo>
                    <a:close/>
                    <a:moveTo>
                      <a:pt x="0" y="9689"/>
                    </a:moveTo>
                    <a:lnTo>
                      <a:pt x="0" y="10653"/>
                    </a:lnTo>
                    <a:cubicBezTo>
                      <a:pt x="0" y="12771"/>
                      <a:pt x="4836" y="14492"/>
                      <a:pt x="10801" y="14492"/>
                    </a:cubicBezTo>
                    <a:cubicBezTo>
                      <a:pt x="16766" y="14492"/>
                      <a:pt x="21600" y="12777"/>
                      <a:pt x="21600" y="10653"/>
                    </a:cubicBezTo>
                    <a:lnTo>
                      <a:pt x="21600" y="9689"/>
                    </a:lnTo>
                    <a:cubicBezTo>
                      <a:pt x="21458" y="9864"/>
                      <a:pt x="21295" y="10033"/>
                      <a:pt x="21098" y="10197"/>
                    </a:cubicBezTo>
                    <a:cubicBezTo>
                      <a:pt x="20508" y="10698"/>
                      <a:pt x="19672" y="11138"/>
                      <a:pt x="18618" y="11514"/>
                    </a:cubicBezTo>
                    <a:cubicBezTo>
                      <a:pt x="16520" y="12260"/>
                      <a:pt x="13745" y="12668"/>
                      <a:pt x="10801" y="12668"/>
                    </a:cubicBezTo>
                    <a:cubicBezTo>
                      <a:pt x="7856" y="12668"/>
                      <a:pt x="5080" y="12260"/>
                      <a:pt x="2982" y="11514"/>
                    </a:cubicBezTo>
                    <a:cubicBezTo>
                      <a:pt x="1928" y="11138"/>
                      <a:pt x="1099" y="10698"/>
                      <a:pt x="504" y="10197"/>
                    </a:cubicBezTo>
                    <a:cubicBezTo>
                      <a:pt x="307" y="10033"/>
                      <a:pt x="142" y="9864"/>
                      <a:pt x="0" y="9689"/>
                    </a:cubicBezTo>
                    <a:close/>
                    <a:moveTo>
                      <a:pt x="0" y="12059"/>
                    </a:moveTo>
                    <a:lnTo>
                      <a:pt x="0" y="13022"/>
                    </a:lnTo>
                    <a:cubicBezTo>
                      <a:pt x="0" y="15141"/>
                      <a:pt x="4836" y="16862"/>
                      <a:pt x="10801" y="16862"/>
                    </a:cubicBezTo>
                    <a:cubicBezTo>
                      <a:pt x="16766" y="16862"/>
                      <a:pt x="21600" y="15146"/>
                      <a:pt x="21600" y="13022"/>
                    </a:cubicBezTo>
                    <a:lnTo>
                      <a:pt x="21600" y="12059"/>
                    </a:lnTo>
                    <a:cubicBezTo>
                      <a:pt x="21458" y="12233"/>
                      <a:pt x="21295" y="12402"/>
                      <a:pt x="21098" y="12566"/>
                    </a:cubicBezTo>
                    <a:cubicBezTo>
                      <a:pt x="20508" y="13067"/>
                      <a:pt x="19672" y="13507"/>
                      <a:pt x="18618" y="13883"/>
                    </a:cubicBezTo>
                    <a:cubicBezTo>
                      <a:pt x="16520" y="14629"/>
                      <a:pt x="13745" y="15037"/>
                      <a:pt x="10801" y="15037"/>
                    </a:cubicBezTo>
                    <a:cubicBezTo>
                      <a:pt x="7856" y="15037"/>
                      <a:pt x="5080" y="14629"/>
                      <a:pt x="2982" y="13883"/>
                    </a:cubicBezTo>
                    <a:cubicBezTo>
                      <a:pt x="1928" y="13507"/>
                      <a:pt x="1099" y="13067"/>
                      <a:pt x="504" y="12566"/>
                    </a:cubicBezTo>
                    <a:cubicBezTo>
                      <a:pt x="307" y="12402"/>
                      <a:pt x="142" y="12233"/>
                      <a:pt x="0" y="12059"/>
                    </a:cubicBezTo>
                    <a:close/>
                    <a:moveTo>
                      <a:pt x="0" y="14428"/>
                    </a:moveTo>
                    <a:lnTo>
                      <a:pt x="0" y="15391"/>
                    </a:lnTo>
                    <a:cubicBezTo>
                      <a:pt x="0" y="17510"/>
                      <a:pt x="4836" y="19231"/>
                      <a:pt x="10801" y="19231"/>
                    </a:cubicBezTo>
                    <a:cubicBezTo>
                      <a:pt x="16766" y="19231"/>
                      <a:pt x="21600" y="17515"/>
                      <a:pt x="21600" y="15391"/>
                    </a:cubicBezTo>
                    <a:lnTo>
                      <a:pt x="21600" y="14428"/>
                    </a:lnTo>
                    <a:cubicBezTo>
                      <a:pt x="21458" y="14602"/>
                      <a:pt x="21295" y="14772"/>
                      <a:pt x="21098" y="14935"/>
                    </a:cubicBezTo>
                    <a:cubicBezTo>
                      <a:pt x="20508" y="15436"/>
                      <a:pt x="19672" y="15877"/>
                      <a:pt x="18618" y="16252"/>
                    </a:cubicBezTo>
                    <a:cubicBezTo>
                      <a:pt x="16520" y="16998"/>
                      <a:pt x="13745" y="17406"/>
                      <a:pt x="10801" y="17406"/>
                    </a:cubicBezTo>
                    <a:cubicBezTo>
                      <a:pt x="7856" y="17406"/>
                      <a:pt x="5080" y="16998"/>
                      <a:pt x="2982" y="16252"/>
                    </a:cubicBezTo>
                    <a:cubicBezTo>
                      <a:pt x="1928" y="15877"/>
                      <a:pt x="1099" y="15436"/>
                      <a:pt x="504" y="14935"/>
                    </a:cubicBezTo>
                    <a:cubicBezTo>
                      <a:pt x="307" y="14772"/>
                      <a:pt x="142" y="14602"/>
                      <a:pt x="0" y="14428"/>
                    </a:cubicBezTo>
                    <a:close/>
                    <a:moveTo>
                      <a:pt x="0" y="16797"/>
                    </a:moveTo>
                    <a:lnTo>
                      <a:pt x="0" y="17760"/>
                    </a:lnTo>
                    <a:cubicBezTo>
                      <a:pt x="0" y="19879"/>
                      <a:pt x="4836" y="21600"/>
                      <a:pt x="10801" y="21600"/>
                    </a:cubicBezTo>
                    <a:cubicBezTo>
                      <a:pt x="16766" y="21600"/>
                      <a:pt x="21600" y="19879"/>
                      <a:pt x="21600" y="17760"/>
                    </a:cubicBezTo>
                    <a:lnTo>
                      <a:pt x="21600" y="16797"/>
                    </a:lnTo>
                    <a:cubicBezTo>
                      <a:pt x="21458" y="16971"/>
                      <a:pt x="21295" y="17141"/>
                      <a:pt x="21098" y="17304"/>
                    </a:cubicBezTo>
                    <a:cubicBezTo>
                      <a:pt x="20508" y="17805"/>
                      <a:pt x="19672" y="18246"/>
                      <a:pt x="18618" y="18622"/>
                    </a:cubicBezTo>
                    <a:cubicBezTo>
                      <a:pt x="16520" y="19368"/>
                      <a:pt x="13745" y="19775"/>
                      <a:pt x="10801" y="19775"/>
                    </a:cubicBezTo>
                    <a:cubicBezTo>
                      <a:pt x="7856" y="19775"/>
                      <a:pt x="5080" y="19368"/>
                      <a:pt x="2982" y="18622"/>
                    </a:cubicBezTo>
                    <a:cubicBezTo>
                      <a:pt x="1928" y="18246"/>
                      <a:pt x="1099" y="17805"/>
                      <a:pt x="504" y="17304"/>
                    </a:cubicBezTo>
                    <a:cubicBezTo>
                      <a:pt x="307" y="17141"/>
                      <a:pt x="142" y="16971"/>
                      <a:pt x="0" y="16797"/>
                    </a:cubicBezTo>
                    <a:close/>
                  </a:path>
                </a:pathLst>
              </a:custGeom>
              <a:noFill/>
              <a:ln w="25400" cap="flat">
                <a:solidFill>
                  <a:srgbClr val="FFFFFF"/>
                </a:solidFill>
                <a:prstDash val="solid"/>
                <a:miter lim="400000"/>
              </a:ln>
              <a:effectLst/>
            </p:spPr>
            <p:txBody>
              <a:bodyPr/>
              <a:lstStyle/>
              <a:p>
                <a:endParaRPr lang="de-DE"/>
              </a:p>
            </p:txBody>
          </p:sp>
          <p:sp>
            <p:nvSpPr>
              <p:cNvPr id="14" name="Shape 1073741847">
                <a:extLst>
                  <a:ext uri="{FF2B5EF4-FFF2-40B4-BE49-F238E27FC236}">
                    <a16:creationId xmlns:a16="http://schemas.microsoft.com/office/drawing/2014/main" id="{A1AC09F4-696C-8440-B741-7FAA1134AF70}"/>
                  </a:ext>
                </a:extLst>
              </p:cNvPr>
              <p:cNvSpPr/>
              <p:nvPr/>
            </p:nvSpPr>
            <p:spPr>
              <a:xfrm>
                <a:off x="3363531" y="2905995"/>
                <a:ext cx="341712" cy="275756"/>
              </a:xfrm>
              <a:custGeom>
                <a:avLst/>
                <a:gdLst/>
                <a:ahLst/>
                <a:cxnLst>
                  <a:cxn ang="0">
                    <a:pos x="wd2" y="hd2"/>
                  </a:cxn>
                  <a:cxn ang="5400000">
                    <a:pos x="wd2" y="hd2"/>
                  </a:cxn>
                  <a:cxn ang="10800000">
                    <a:pos x="wd2" y="hd2"/>
                  </a:cxn>
                  <a:cxn ang="16200000">
                    <a:pos x="wd2" y="hd2"/>
                  </a:cxn>
                </a:cxnLst>
                <a:rect l="0" t="0" r="r" b="b"/>
                <a:pathLst>
                  <a:path w="21595" h="21600" extrusionOk="0">
                    <a:moveTo>
                      <a:pt x="464" y="0"/>
                    </a:moveTo>
                    <a:cubicBezTo>
                      <a:pt x="210" y="0"/>
                      <a:pt x="0" y="261"/>
                      <a:pt x="0" y="575"/>
                    </a:cubicBezTo>
                    <a:lnTo>
                      <a:pt x="0" y="17777"/>
                    </a:lnTo>
                    <a:cubicBezTo>
                      <a:pt x="0" y="18091"/>
                      <a:pt x="210" y="18354"/>
                      <a:pt x="464" y="18354"/>
                    </a:cubicBezTo>
                    <a:lnTo>
                      <a:pt x="9148" y="18354"/>
                    </a:lnTo>
                    <a:lnTo>
                      <a:pt x="9116" y="18513"/>
                    </a:lnTo>
                    <a:lnTo>
                      <a:pt x="8753" y="20763"/>
                    </a:lnTo>
                    <a:lnTo>
                      <a:pt x="7690" y="20763"/>
                    </a:lnTo>
                    <a:lnTo>
                      <a:pt x="7690" y="21600"/>
                    </a:lnTo>
                    <a:lnTo>
                      <a:pt x="10486" y="21600"/>
                    </a:lnTo>
                    <a:lnTo>
                      <a:pt x="11107" y="21600"/>
                    </a:lnTo>
                    <a:lnTo>
                      <a:pt x="13905" y="21600"/>
                    </a:lnTo>
                    <a:lnTo>
                      <a:pt x="13905" y="20763"/>
                    </a:lnTo>
                    <a:lnTo>
                      <a:pt x="12842" y="20763"/>
                    </a:lnTo>
                    <a:lnTo>
                      <a:pt x="12479" y="18513"/>
                    </a:lnTo>
                    <a:lnTo>
                      <a:pt x="12452" y="18354"/>
                    </a:lnTo>
                    <a:lnTo>
                      <a:pt x="21131" y="18354"/>
                    </a:lnTo>
                    <a:cubicBezTo>
                      <a:pt x="21384" y="18354"/>
                      <a:pt x="21595" y="18091"/>
                      <a:pt x="21595" y="17777"/>
                    </a:cubicBezTo>
                    <a:lnTo>
                      <a:pt x="21595" y="575"/>
                    </a:lnTo>
                    <a:cubicBezTo>
                      <a:pt x="21600" y="261"/>
                      <a:pt x="21389" y="0"/>
                      <a:pt x="21136" y="0"/>
                    </a:cubicBezTo>
                    <a:lnTo>
                      <a:pt x="464" y="0"/>
                    </a:lnTo>
                    <a:close/>
                    <a:moveTo>
                      <a:pt x="10800" y="542"/>
                    </a:moveTo>
                    <a:cubicBezTo>
                      <a:pt x="10913" y="542"/>
                      <a:pt x="11006" y="650"/>
                      <a:pt x="11006" y="797"/>
                    </a:cubicBezTo>
                    <a:cubicBezTo>
                      <a:pt x="11006" y="937"/>
                      <a:pt x="10913" y="1052"/>
                      <a:pt x="10800" y="1052"/>
                    </a:cubicBezTo>
                    <a:cubicBezTo>
                      <a:pt x="10686" y="1052"/>
                      <a:pt x="10594" y="937"/>
                      <a:pt x="10594" y="797"/>
                    </a:cubicBezTo>
                    <a:cubicBezTo>
                      <a:pt x="10594" y="656"/>
                      <a:pt x="10686" y="542"/>
                      <a:pt x="10800" y="542"/>
                    </a:cubicBezTo>
                    <a:close/>
                    <a:moveTo>
                      <a:pt x="1242" y="1734"/>
                    </a:moveTo>
                    <a:lnTo>
                      <a:pt x="20358" y="1734"/>
                    </a:lnTo>
                    <a:lnTo>
                      <a:pt x="20358" y="15233"/>
                    </a:lnTo>
                    <a:lnTo>
                      <a:pt x="1242" y="15233"/>
                    </a:lnTo>
                    <a:lnTo>
                      <a:pt x="1242" y="1734"/>
                    </a:lnTo>
                    <a:close/>
                  </a:path>
                </a:pathLst>
              </a:custGeom>
              <a:solidFill>
                <a:srgbClr val="FFFFFF"/>
              </a:solidFill>
              <a:ln w="12700" cap="flat">
                <a:noFill/>
                <a:miter lim="400000"/>
              </a:ln>
              <a:effectLst/>
            </p:spPr>
            <p:txBody>
              <a:bodyPr/>
              <a:lstStyle/>
              <a:p>
                <a:endParaRPr lang="de-DE"/>
              </a:p>
            </p:txBody>
          </p:sp>
        </p:grpSp>
        <p:sp>
          <p:nvSpPr>
            <p:cNvPr id="8" name="Shape 1073741849">
              <a:extLst>
                <a:ext uri="{FF2B5EF4-FFF2-40B4-BE49-F238E27FC236}">
                  <a16:creationId xmlns:a16="http://schemas.microsoft.com/office/drawing/2014/main" id="{4C3216E9-65DF-6F4A-97B6-EC77AF1761F7}"/>
                </a:ext>
              </a:extLst>
            </p:cNvPr>
            <p:cNvSpPr txBox="1"/>
            <p:nvPr/>
          </p:nvSpPr>
          <p:spPr>
            <a:xfrm>
              <a:off x="548578" y="895052"/>
              <a:ext cx="2773246" cy="1771300"/>
            </a:xfrm>
            <a:prstGeom prst="rect">
              <a:avLst/>
            </a:prstGeom>
            <a:noFill/>
            <a:ln w="12700" cap="flat">
              <a:noFill/>
              <a:miter lim="400000"/>
            </a:ln>
            <a:effectLst/>
          </p:spPr>
          <p:txBody>
            <a:bodyPr wrap="square" lIns="50800" tIns="50800" rIns="50800" bIns="50800" numCol="1" anchor="t">
              <a:noAutofit/>
            </a:bodyPr>
            <a:lstStyle/>
            <a:p>
              <a:pPr algn="ctr">
                <a:lnSpc>
                  <a:spcPct val="80000"/>
                </a:lnSpc>
                <a:spcAft>
                  <a:spcPts val="0"/>
                </a:spcAft>
              </a:pPr>
              <a:r>
                <a:rPr lang="de-DE" sz="8800" cap="all" spc="300" dirty="0">
                  <a:solidFill>
                    <a:srgbClr val="FEFEFE"/>
                  </a:solidFill>
                  <a:effectLst/>
                  <a:latin typeface="Impact" panose="020B0806030902050204" pitchFamily="34" charset="0"/>
                  <a:ea typeface="Arial Unicode MS" panose="020B0604020202020204" pitchFamily="34" charset="-128"/>
                  <a:cs typeface="Arial Unicode MS" panose="020B0604020202020204" pitchFamily="34" charset="-128"/>
                </a:rPr>
                <a:t>Cloud Native</a:t>
              </a:r>
              <a:endParaRPr lang="de-DE" sz="2400" dirty="0">
                <a:solidFill>
                  <a:srgbClr val="000000"/>
                </a:solidFill>
                <a:effectLst/>
                <a:latin typeface="Helvetica" pitchFamily="2" charset="0"/>
                <a:ea typeface="Arial Unicode MS" panose="020B0604020202020204" pitchFamily="34" charset="-128"/>
                <a:cs typeface="Arial Unicode MS" panose="020B0604020202020204" pitchFamily="34" charset="-128"/>
              </a:endParaRPr>
            </a:p>
          </p:txBody>
        </p:sp>
      </p:grpSp>
      <p:pic>
        <p:nvPicPr>
          <p:cNvPr id="27" name="Grafik 26" descr="Ein Bild, das Text, Buch enthält.&#10;&#10;Automatisch generierte Beschreibung">
            <a:extLst>
              <a:ext uri="{FF2B5EF4-FFF2-40B4-BE49-F238E27FC236}">
                <a16:creationId xmlns:a16="http://schemas.microsoft.com/office/drawing/2014/main" id="{185C4AC7-82EE-8B4B-A088-9825E62BEB5D}"/>
              </a:ext>
            </a:extLst>
          </p:cNvPr>
          <p:cNvPicPr>
            <a:picLocks noChangeAspect="1"/>
          </p:cNvPicPr>
          <p:nvPr/>
        </p:nvPicPr>
        <p:blipFill>
          <a:blip r:embed="rId3"/>
          <a:stretch>
            <a:fillRect/>
          </a:stretch>
        </p:blipFill>
        <p:spPr>
          <a:xfrm>
            <a:off x="10638692" y="398806"/>
            <a:ext cx="1091222" cy="776966"/>
          </a:xfrm>
          <a:prstGeom prst="rect">
            <a:avLst/>
          </a:prstGeom>
        </p:spPr>
      </p:pic>
      <p:sp>
        <p:nvSpPr>
          <p:cNvPr id="28" name="Textfeld 27">
            <a:extLst>
              <a:ext uri="{FF2B5EF4-FFF2-40B4-BE49-F238E27FC236}">
                <a16:creationId xmlns:a16="http://schemas.microsoft.com/office/drawing/2014/main" id="{41E133B0-F1CA-B148-910E-10C31D10A8F2}"/>
              </a:ext>
            </a:extLst>
          </p:cNvPr>
          <p:cNvSpPr txBox="1"/>
          <p:nvPr/>
        </p:nvSpPr>
        <p:spPr>
          <a:xfrm>
            <a:off x="7295648" y="1489598"/>
            <a:ext cx="3104399" cy="1055225"/>
          </a:xfrm>
          <a:prstGeom prst="rect">
            <a:avLst/>
          </a:prstGeom>
          <a:noFill/>
        </p:spPr>
        <p:txBody>
          <a:bodyPr wrap="square" rtlCol="0">
            <a:spAutoFit/>
          </a:bodyPr>
          <a:lstStyle/>
          <a:p>
            <a:pPr>
              <a:lnSpc>
                <a:spcPts val="2480"/>
              </a:lnSpc>
            </a:pPr>
            <a:r>
              <a:rPr lang="de-DE" sz="2400" dirty="0">
                <a:solidFill>
                  <a:schemeClr val="bg1"/>
                </a:solidFill>
                <a:latin typeface="+mj-lt"/>
                <a:ea typeface="Roboto Light" panose="02000000000000000000" pitchFamily="2" charset="0"/>
              </a:rPr>
              <a:t>Netzwerk Software </a:t>
            </a:r>
          </a:p>
          <a:p>
            <a:pPr>
              <a:lnSpc>
                <a:spcPts val="2480"/>
              </a:lnSpc>
            </a:pPr>
            <a:r>
              <a:rPr lang="de-DE" sz="2400" dirty="0">
                <a:solidFill>
                  <a:schemeClr val="bg1"/>
                </a:solidFill>
                <a:latin typeface="+mj-lt"/>
                <a:ea typeface="Roboto Light" panose="02000000000000000000" pitchFamily="2" charset="0"/>
              </a:rPr>
              <a:t>      Engineering Tag </a:t>
            </a:r>
          </a:p>
          <a:p>
            <a:pPr>
              <a:lnSpc>
                <a:spcPts val="2480"/>
              </a:lnSpc>
            </a:pPr>
            <a:r>
              <a:rPr lang="de-DE" sz="2400" dirty="0">
                <a:solidFill>
                  <a:schemeClr val="bg1"/>
                </a:solidFill>
                <a:latin typeface="+mj-lt"/>
                <a:ea typeface="Roboto Light" panose="02000000000000000000" pitchFamily="2" charset="0"/>
              </a:rPr>
              <a:t>             2019</a:t>
            </a:r>
          </a:p>
        </p:txBody>
      </p:sp>
      <p:sp>
        <p:nvSpPr>
          <p:cNvPr id="26" name="officeArt object">
            <a:extLst>
              <a:ext uri="{FF2B5EF4-FFF2-40B4-BE49-F238E27FC236}">
                <a16:creationId xmlns:a16="http://schemas.microsoft.com/office/drawing/2014/main" id="{0C7B4F8B-FC7D-2B49-9801-55516DEE9801}"/>
              </a:ext>
            </a:extLst>
          </p:cNvPr>
          <p:cNvSpPr/>
          <p:nvPr/>
        </p:nvSpPr>
        <p:spPr>
          <a:xfrm flipH="1">
            <a:off x="7654460" y="3046713"/>
            <a:ext cx="8443233" cy="5318135"/>
          </a:xfrm>
          <a:custGeom>
            <a:avLst/>
            <a:gdLst/>
            <a:ahLst/>
            <a:cxnLst>
              <a:cxn ang="0">
                <a:pos x="wd2" y="hd2"/>
              </a:cxn>
              <a:cxn ang="5400000">
                <a:pos x="wd2" y="hd2"/>
              </a:cxn>
              <a:cxn ang="10800000">
                <a:pos x="wd2" y="hd2"/>
              </a:cxn>
              <a:cxn ang="16200000">
                <a:pos x="wd2" y="hd2"/>
              </a:cxn>
            </a:cxnLst>
            <a:rect l="0" t="0" r="r" b="b"/>
            <a:pathLst>
              <a:path w="20542" h="21205" extrusionOk="0">
                <a:moveTo>
                  <a:pt x="2969" y="7070"/>
                </a:moveTo>
                <a:cubicBezTo>
                  <a:pt x="2714" y="7777"/>
                  <a:pt x="2586" y="8608"/>
                  <a:pt x="2605" y="9448"/>
                </a:cubicBezTo>
                <a:cubicBezTo>
                  <a:pt x="2110" y="9476"/>
                  <a:pt x="1632" y="9738"/>
                  <a:pt x="1236" y="10199"/>
                </a:cubicBezTo>
                <a:cubicBezTo>
                  <a:pt x="-934" y="12725"/>
                  <a:pt x="-113" y="18138"/>
                  <a:pt x="2652" y="20704"/>
                </a:cubicBezTo>
                <a:cubicBezTo>
                  <a:pt x="2911" y="20944"/>
                  <a:pt x="3185" y="21156"/>
                  <a:pt x="3484" y="21170"/>
                </a:cubicBezTo>
                <a:cubicBezTo>
                  <a:pt x="3526" y="21172"/>
                  <a:pt x="3567" y="21170"/>
                  <a:pt x="3608" y="21165"/>
                </a:cubicBezTo>
                <a:lnTo>
                  <a:pt x="9574" y="21167"/>
                </a:lnTo>
                <a:cubicBezTo>
                  <a:pt x="9597" y="21168"/>
                  <a:pt x="9619" y="21170"/>
                  <a:pt x="9642" y="21170"/>
                </a:cubicBezTo>
                <a:cubicBezTo>
                  <a:pt x="9664" y="21170"/>
                  <a:pt x="9686" y="21168"/>
                  <a:pt x="9708" y="21167"/>
                </a:cubicBezTo>
                <a:lnTo>
                  <a:pt x="16835" y="21170"/>
                </a:lnTo>
                <a:cubicBezTo>
                  <a:pt x="18900" y="21563"/>
                  <a:pt x="20666" y="18560"/>
                  <a:pt x="20535" y="14879"/>
                </a:cubicBezTo>
                <a:cubicBezTo>
                  <a:pt x="20420" y="11655"/>
                  <a:pt x="18847" y="9216"/>
                  <a:pt x="17033" y="9448"/>
                </a:cubicBezTo>
                <a:cubicBezTo>
                  <a:pt x="16925" y="7597"/>
                  <a:pt x="16269" y="5949"/>
                  <a:pt x="15301" y="5206"/>
                </a:cubicBezTo>
                <a:cubicBezTo>
                  <a:pt x="14740" y="4776"/>
                  <a:pt x="14111" y="4687"/>
                  <a:pt x="13503" y="4948"/>
                </a:cubicBezTo>
                <a:cubicBezTo>
                  <a:pt x="13015" y="2037"/>
                  <a:pt x="11472" y="-37"/>
                  <a:pt x="9739" y="0"/>
                </a:cubicBezTo>
                <a:cubicBezTo>
                  <a:pt x="7967" y="38"/>
                  <a:pt x="6451" y="2274"/>
                  <a:pt x="6061" y="5305"/>
                </a:cubicBezTo>
                <a:cubicBezTo>
                  <a:pt x="4952" y="4507"/>
                  <a:pt x="3653" y="5178"/>
                  <a:pt x="2969" y="7070"/>
                </a:cubicBezTo>
                <a:close/>
              </a:path>
            </a:pathLst>
          </a:custGeom>
          <a:gradFill flip="none" rotWithShape="1">
            <a:gsLst>
              <a:gs pos="0">
                <a:srgbClr val="5985A4"/>
              </a:gs>
              <a:gs pos="100000">
                <a:srgbClr val="270048"/>
              </a:gs>
            </a:gsLst>
            <a:path path="shape">
              <a:fillToRect l="49820" t="-241" r="50179" b="100241"/>
            </a:path>
          </a:gradFill>
          <a:ln w="25400" cap="flat">
            <a:solidFill>
              <a:srgbClr val="FFFFFF"/>
            </a:solidFill>
            <a:prstDash val="solid"/>
            <a:miter lim="400000"/>
          </a:ln>
          <a:effectLst/>
        </p:spPr>
        <p:txBody>
          <a:bodyPr/>
          <a:lstStyle/>
          <a:p>
            <a:endParaRPr lang="de-DE"/>
          </a:p>
        </p:txBody>
      </p:sp>
      <p:sp>
        <p:nvSpPr>
          <p:cNvPr id="29" name="officeArt object">
            <a:extLst>
              <a:ext uri="{FF2B5EF4-FFF2-40B4-BE49-F238E27FC236}">
                <a16:creationId xmlns:a16="http://schemas.microsoft.com/office/drawing/2014/main" id="{84799070-5154-8B49-B2F6-2F75D7AEEADE}"/>
              </a:ext>
            </a:extLst>
          </p:cNvPr>
          <p:cNvSpPr/>
          <p:nvPr/>
        </p:nvSpPr>
        <p:spPr>
          <a:xfrm rot="10800000" flipH="1">
            <a:off x="-931302" y="-690071"/>
            <a:ext cx="4887157" cy="2954719"/>
          </a:xfrm>
          <a:custGeom>
            <a:avLst/>
            <a:gdLst/>
            <a:ahLst/>
            <a:cxnLst>
              <a:cxn ang="0">
                <a:pos x="wd2" y="hd2"/>
              </a:cxn>
              <a:cxn ang="5400000">
                <a:pos x="wd2" y="hd2"/>
              </a:cxn>
              <a:cxn ang="10800000">
                <a:pos x="wd2" y="hd2"/>
              </a:cxn>
              <a:cxn ang="16200000">
                <a:pos x="wd2" y="hd2"/>
              </a:cxn>
            </a:cxnLst>
            <a:rect l="0" t="0" r="r" b="b"/>
            <a:pathLst>
              <a:path w="20542" h="21205" extrusionOk="0">
                <a:moveTo>
                  <a:pt x="2969" y="7070"/>
                </a:moveTo>
                <a:cubicBezTo>
                  <a:pt x="2714" y="7777"/>
                  <a:pt x="2586" y="8608"/>
                  <a:pt x="2605" y="9448"/>
                </a:cubicBezTo>
                <a:cubicBezTo>
                  <a:pt x="2110" y="9476"/>
                  <a:pt x="1632" y="9738"/>
                  <a:pt x="1236" y="10199"/>
                </a:cubicBezTo>
                <a:cubicBezTo>
                  <a:pt x="-934" y="12725"/>
                  <a:pt x="-113" y="18138"/>
                  <a:pt x="2652" y="20704"/>
                </a:cubicBezTo>
                <a:cubicBezTo>
                  <a:pt x="2911" y="20944"/>
                  <a:pt x="3185" y="21156"/>
                  <a:pt x="3484" y="21170"/>
                </a:cubicBezTo>
                <a:cubicBezTo>
                  <a:pt x="3526" y="21172"/>
                  <a:pt x="3567" y="21170"/>
                  <a:pt x="3608" y="21165"/>
                </a:cubicBezTo>
                <a:lnTo>
                  <a:pt x="9574" y="21167"/>
                </a:lnTo>
                <a:cubicBezTo>
                  <a:pt x="9597" y="21168"/>
                  <a:pt x="9619" y="21170"/>
                  <a:pt x="9642" y="21170"/>
                </a:cubicBezTo>
                <a:cubicBezTo>
                  <a:pt x="9664" y="21170"/>
                  <a:pt x="9686" y="21168"/>
                  <a:pt x="9708" y="21167"/>
                </a:cubicBezTo>
                <a:lnTo>
                  <a:pt x="16835" y="21170"/>
                </a:lnTo>
                <a:cubicBezTo>
                  <a:pt x="18900" y="21563"/>
                  <a:pt x="20666" y="18560"/>
                  <a:pt x="20535" y="14879"/>
                </a:cubicBezTo>
                <a:cubicBezTo>
                  <a:pt x="20420" y="11655"/>
                  <a:pt x="18847" y="9216"/>
                  <a:pt x="17033" y="9448"/>
                </a:cubicBezTo>
                <a:cubicBezTo>
                  <a:pt x="16925" y="7597"/>
                  <a:pt x="16269" y="5949"/>
                  <a:pt x="15301" y="5206"/>
                </a:cubicBezTo>
                <a:cubicBezTo>
                  <a:pt x="14740" y="4776"/>
                  <a:pt x="14111" y="4687"/>
                  <a:pt x="13503" y="4948"/>
                </a:cubicBezTo>
                <a:cubicBezTo>
                  <a:pt x="13015" y="2037"/>
                  <a:pt x="11472" y="-37"/>
                  <a:pt x="9739" y="0"/>
                </a:cubicBezTo>
                <a:cubicBezTo>
                  <a:pt x="7967" y="38"/>
                  <a:pt x="6451" y="2274"/>
                  <a:pt x="6061" y="5305"/>
                </a:cubicBezTo>
                <a:cubicBezTo>
                  <a:pt x="4952" y="4507"/>
                  <a:pt x="3653" y="5178"/>
                  <a:pt x="2969" y="7070"/>
                </a:cubicBezTo>
                <a:close/>
              </a:path>
            </a:pathLst>
          </a:custGeom>
          <a:gradFill flip="none" rotWithShape="1">
            <a:gsLst>
              <a:gs pos="0">
                <a:srgbClr val="5985A4"/>
              </a:gs>
              <a:gs pos="100000">
                <a:srgbClr val="270048"/>
              </a:gs>
            </a:gsLst>
            <a:path path="shape">
              <a:fillToRect l="49820" t="-241" r="50179" b="100241"/>
            </a:path>
          </a:gradFill>
          <a:ln w="25400" cap="flat">
            <a:solidFill>
              <a:srgbClr val="FFFFFF"/>
            </a:solidFill>
            <a:prstDash val="solid"/>
            <a:miter lim="400000"/>
          </a:ln>
          <a:effectLst/>
        </p:spPr>
        <p:txBody>
          <a:bodyPr/>
          <a:lstStyle/>
          <a:p>
            <a:endParaRPr lang="de-DE"/>
          </a:p>
        </p:txBody>
      </p:sp>
    </p:spTree>
    <p:extLst>
      <p:ext uri="{BB962C8B-B14F-4D97-AF65-F5344CB8AC3E}">
        <p14:creationId xmlns:p14="http://schemas.microsoft.com/office/powerpoint/2010/main" val="11512878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21003F"/>
        </a:solidFill>
        <a:effectLst/>
      </p:bgPr>
    </p:bg>
    <p:spTree>
      <p:nvGrpSpPr>
        <p:cNvPr id="1" name=""/>
        <p:cNvGrpSpPr/>
        <p:nvPr/>
      </p:nvGrpSpPr>
      <p:grpSpPr>
        <a:xfrm>
          <a:off x="0" y="0"/>
          <a:ext cx="0" cy="0"/>
          <a:chOff x="0" y="0"/>
          <a:chExt cx="0" cy="0"/>
        </a:xfrm>
      </p:grpSpPr>
      <p:sp>
        <p:nvSpPr>
          <p:cNvPr id="37" name="officeArt object">
            <a:extLst>
              <a:ext uri="{FF2B5EF4-FFF2-40B4-BE49-F238E27FC236}">
                <a16:creationId xmlns:a16="http://schemas.microsoft.com/office/drawing/2014/main" id="{03FF091F-503A-C940-93D1-24B458B72E76}"/>
              </a:ext>
            </a:extLst>
          </p:cNvPr>
          <p:cNvSpPr/>
          <p:nvPr/>
        </p:nvSpPr>
        <p:spPr>
          <a:xfrm flipH="1">
            <a:off x="-234695" y="-498651"/>
            <a:ext cx="14085543" cy="8729822"/>
          </a:xfrm>
          <a:custGeom>
            <a:avLst/>
            <a:gdLst/>
            <a:ahLst/>
            <a:cxnLst>
              <a:cxn ang="0">
                <a:pos x="wd2" y="hd2"/>
              </a:cxn>
              <a:cxn ang="5400000">
                <a:pos x="wd2" y="hd2"/>
              </a:cxn>
              <a:cxn ang="10800000">
                <a:pos x="wd2" y="hd2"/>
              </a:cxn>
              <a:cxn ang="16200000">
                <a:pos x="wd2" y="hd2"/>
              </a:cxn>
            </a:cxnLst>
            <a:rect l="0" t="0" r="r" b="b"/>
            <a:pathLst>
              <a:path w="20542" h="21205" extrusionOk="0">
                <a:moveTo>
                  <a:pt x="2969" y="7070"/>
                </a:moveTo>
                <a:cubicBezTo>
                  <a:pt x="2714" y="7777"/>
                  <a:pt x="2586" y="8608"/>
                  <a:pt x="2605" y="9448"/>
                </a:cubicBezTo>
                <a:cubicBezTo>
                  <a:pt x="2110" y="9476"/>
                  <a:pt x="1632" y="9738"/>
                  <a:pt x="1236" y="10199"/>
                </a:cubicBezTo>
                <a:cubicBezTo>
                  <a:pt x="-934" y="12725"/>
                  <a:pt x="-113" y="18138"/>
                  <a:pt x="2652" y="20704"/>
                </a:cubicBezTo>
                <a:cubicBezTo>
                  <a:pt x="2911" y="20944"/>
                  <a:pt x="3185" y="21156"/>
                  <a:pt x="3484" y="21170"/>
                </a:cubicBezTo>
                <a:cubicBezTo>
                  <a:pt x="3526" y="21172"/>
                  <a:pt x="3567" y="21170"/>
                  <a:pt x="3608" y="21165"/>
                </a:cubicBezTo>
                <a:lnTo>
                  <a:pt x="9574" y="21167"/>
                </a:lnTo>
                <a:cubicBezTo>
                  <a:pt x="9597" y="21168"/>
                  <a:pt x="9619" y="21170"/>
                  <a:pt x="9642" y="21170"/>
                </a:cubicBezTo>
                <a:cubicBezTo>
                  <a:pt x="9664" y="21170"/>
                  <a:pt x="9686" y="21168"/>
                  <a:pt x="9708" y="21167"/>
                </a:cubicBezTo>
                <a:lnTo>
                  <a:pt x="16835" y="21170"/>
                </a:lnTo>
                <a:cubicBezTo>
                  <a:pt x="18900" y="21563"/>
                  <a:pt x="20666" y="18560"/>
                  <a:pt x="20535" y="14879"/>
                </a:cubicBezTo>
                <a:cubicBezTo>
                  <a:pt x="20420" y="11655"/>
                  <a:pt x="18847" y="9216"/>
                  <a:pt x="17033" y="9448"/>
                </a:cubicBezTo>
                <a:cubicBezTo>
                  <a:pt x="16925" y="7597"/>
                  <a:pt x="16269" y="5949"/>
                  <a:pt x="15301" y="5206"/>
                </a:cubicBezTo>
                <a:cubicBezTo>
                  <a:pt x="14740" y="4776"/>
                  <a:pt x="14111" y="4687"/>
                  <a:pt x="13503" y="4948"/>
                </a:cubicBezTo>
                <a:cubicBezTo>
                  <a:pt x="13015" y="2037"/>
                  <a:pt x="11472" y="-37"/>
                  <a:pt x="9739" y="0"/>
                </a:cubicBezTo>
                <a:cubicBezTo>
                  <a:pt x="7967" y="38"/>
                  <a:pt x="6451" y="2274"/>
                  <a:pt x="6061" y="5305"/>
                </a:cubicBezTo>
                <a:cubicBezTo>
                  <a:pt x="4952" y="4507"/>
                  <a:pt x="3653" y="5178"/>
                  <a:pt x="2969" y="7070"/>
                </a:cubicBezTo>
                <a:close/>
              </a:path>
            </a:pathLst>
          </a:custGeom>
          <a:gradFill flip="none" rotWithShape="1">
            <a:gsLst>
              <a:gs pos="0">
                <a:srgbClr val="5985A4"/>
              </a:gs>
              <a:gs pos="100000">
                <a:srgbClr val="270048"/>
              </a:gs>
            </a:gsLst>
            <a:path path="shape">
              <a:fillToRect l="49820" t="-241" r="50179" b="100241"/>
            </a:path>
          </a:gradFill>
          <a:ln w="25400" cap="flat">
            <a:solidFill>
              <a:srgbClr val="FFFFFF"/>
            </a:solidFill>
            <a:prstDash val="solid"/>
            <a:miter lim="400000"/>
          </a:ln>
          <a:effectLst/>
        </p:spPr>
        <p:txBody>
          <a:bodyPr/>
          <a:lstStyle/>
          <a:p>
            <a:endParaRPr lang="de-DE"/>
          </a:p>
        </p:txBody>
      </p:sp>
      <p:sp>
        <p:nvSpPr>
          <p:cNvPr id="38" name="officeArt object">
            <a:extLst>
              <a:ext uri="{FF2B5EF4-FFF2-40B4-BE49-F238E27FC236}">
                <a16:creationId xmlns:a16="http://schemas.microsoft.com/office/drawing/2014/main" id="{111BF53D-89B1-E34A-9B1E-3253F6B68B40}"/>
              </a:ext>
            </a:extLst>
          </p:cNvPr>
          <p:cNvSpPr/>
          <p:nvPr/>
        </p:nvSpPr>
        <p:spPr>
          <a:xfrm rot="10800000" flipH="1">
            <a:off x="-1136700" y="-715569"/>
            <a:ext cx="4887157" cy="2954719"/>
          </a:xfrm>
          <a:custGeom>
            <a:avLst/>
            <a:gdLst/>
            <a:ahLst/>
            <a:cxnLst>
              <a:cxn ang="0">
                <a:pos x="wd2" y="hd2"/>
              </a:cxn>
              <a:cxn ang="5400000">
                <a:pos x="wd2" y="hd2"/>
              </a:cxn>
              <a:cxn ang="10800000">
                <a:pos x="wd2" y="hd2"/>
              </a:cxn>
              <a:cxn ang="16200000">
                <a:pos x="wd2" y="hd2"/>
              </a:cxn>
            </a:cxnLst>
            <a:rect l="0" t="0" r="r" b="b"/>
            <a:pathLst>
              <a:path w="20542" h="21205" extrusionOk="0">
                <a:moveTo>
                  <a:pt x="2969" y="7070"/>
                </a:moveTo>
                <a:cubicBezTo>
                  <a:pt x="2714" y="7777"/>
                  <a:pt x="2586" y="8608"/>
                  <a:pt x="2605" y="9448"/>
                </a:cubicBezTo>
                <a:cubicBezTo>
                  <a:pt x="2110" y="9476"/>
                  <a:pt x="1632" y="9738"/>
                  <a:pt x="1236" y="10199"/>
                </a:cubicBezTo>
                <a:cubicBezTo>
                  <a:pt x="-934" y="12725"/>
                  <a:pt x="-113" y="18138"/>
                  <a:pt x="2652" y="20704"/>
                </a:cubicBezTo>
                <a:cubicBezTo>
                  <a:pt x="2911" y="20944"/>
                  <a:pt x="3185" y="21156"/>
                  <a:pt x="3484" y="21170"/>
                </a:cubicBezTo>
                <a:cubicBezTo>
                  <a:pt x="3526" y="21172"/>
                  <a:pt x="3567" y="21170"/>
                  <a:pt x="3608" y="21165"/>
                </a:cubicBezTo>
                <a:lnTo>
                  <a:pt x="9574" y="21167"/>
                </a:lnTo>
                <a:cubicBezTo>
                  <a:pt x="9597" y="21168"/>
                  <a:pt x="9619" y="21170"/>
                  <a:pt x="9642" y="21170"/>
                </a:cubicBezTo>
                <a:cubicBezTo>
                  <a:pt x="9664" y="21170"/>
                  <a:pt x="9686" y="21168"/>
                  <a:pt x="9708" y="21167"/>
                </a:cubicBezTo>
                <a:lnTo>
                  <a:pt x="16835" y="21170"/>
                </a:lnTo>
                <a:cubicBezTo>
                  <a:pt x="18900" y="21563"/>
                  <a:pt x="20666" y="18560"/>
                  <a:pt x="20535" y="14879"/>
                </a:cubicBezTo>
                <a:cubicBezTo>
                  <a:pt x="20420" y="11655"/>
                  <a:pt x="18847" y="9216"/>
                  <a:pt x="17033" y="9448"/>
                </a:cubicBezTo>
                <a:cubicBezTo>
                  <a:pt x="16925" y="7597"/>
                  <a:pt x="16269" y="5949"/>
                  <a:pt x="15301" y="5206"/>
                </a:cubicBezTo>
                <a:cubicBezTo>
                  <a:pt x="14740" y="4776"/>
                  <a:pt x="14111" y="4687"/>
                  <a:pt x="13503" y="4948"/>
                </a:cubicBezTo>
                <a:cubicBezTo>
                  <a:pt x="13015" y="2037"/>
                  <a:pt x="11472" y="-37"/>
                  <a:pt x="9739" y="0"/>
                </a:cubicBezTo>
                <a:cubicBezTo>
                  <a:pt x="7967" y="38"/>
                  <a:pt x="6451" y="2274"/>
                  <a:pt x="6061" y="5305"/>
                </a:cubicBezTo>
                <a:cubicBezTo>
                  <a:pt x="4952" y="4507"/>
                  <a:pt x="3653" y="5178"/>
                  <a:pt x="2969" y="7070"/>
                </a:cubicBezTo>
                <a:close/>
              </a:path>
            </a:pathLst>
          </a:custGeom>
          <a:gradFill flip="none" rotWithShape="1">
            <a:gsLst>
              <a:gs pos="0">
                <a:srgbClr val="5985A4"/>
              </a:gs>
              <a:gs pos="100000">
                <a:srgbClr val="270048"/>
              </a:gs>
            </a:gsLst>
            <a:path path="shape">
              <a:fillToRect l="49820" t="-241" r="50179" b="100241"/>
            </a:path>
          </a:gradFill>
          <a:ln w="25400" cap="flat">
            <a:solidFill>
              <a:srgbClr val="FFFFFF"/>
            </a:solidFill>
            <a:prstDash val="solid"/>
            <a:miter lim="400000"/>
          </a:ln>
          <a:effectLst/>
        </p:spPr>
        <p:txBody>
          <a:bodyPr/>
          <a:lstStyle/>
          <a:p>
            <a:endParaRPr lang="de-DE"/>
          </a:p>
        </p:txBody>
      </p:sp>
      <p:sp>
        <p:nvSpPr>
          <p:cNvPr id="7" name="Rechteck 6">
            <a:extLst>
              <a:ext uri="{FF2B5EF4-FFF2-40B4-BE49-F238E27FC236}">
                <a16:creationId xmlns:a16="http://schemas.microsoft.com/office/drawing/2014/main" id="{C1ABD84A-D3A8-D74C-A6E4-398CDF3D9E91}"/>
              </a:ext>
            </a:extLst>
          </p:cNvPr>
          <p:cNvSpPr/>
          <p:nvPr/>
        </p:nvSpPr>
        <p:spPr>
          <a:xfrm>
            <a:off x="2776704" y="3429000"/>
            <a:ext cx="4224233" cy="1323439"/>
          </a:xfrm>
          <a:prstGeom prst="rect">
            <a:avLst/>
          </a:prstGeom>
        </p:spPr>
        <p:txBody>
          <a:bodyPr wrap="none">
            <a:spAutoFit/>
          </a:bodyPr>
          <a:lstStyle/>
          <a:p>
            <a:r>
              <a:rPr lang="de-DE" sz="8000" dirty="0">
                <a:solidFill>
                  <a:schemeClr val="bg1"/>
                </a:solidFill>
                <a:latin typeface="Impact" panose="020B0806030902050204" pitchFamily="34" charset="0"/>
                <a:ea typeface="DengXian" panose="02010600030101010101" pitchFamily="2" charset="-122"/>
                <a:cs typeface="Consolas" panose="020B0609020204030204" pitchFamily="49" charset="0"/>
              </a:rPr>
              <a:t>Hands-On</a:t>
            </a:r>
            <a:endParaRPr lang="de-DE" sz="8000" dirty="0">
              <a:solidFill>
                <a:schemeClr val="bg1"/>
              </a:solidFill>
              <a:latin typeface="Impact" panose="020B0806030902050204" pitchFamily="34" charset="0"/>
            </a:endParaRPr>
          </a:p>
        </p:txBody>
      </p:sp>
      <p:sp>
        <p:nvSpPr>
          <p:cNvPr id="23" name="Würfel 22">
            <a:extLst>
              <a:ext uri="{FF2B5EF4-FFF2-40B4-BE49-F238E27FC236}">
                <a16:creationId xmlns:a16="http://schemas.microsoft.com/office/drawing/2014/main" id="{1379C4D4-253A-504D-86F5-8165639E788B}"/>
              </a:ext>
            </a:extLst>
          </p:cNvPr>
          <p:cNvSpPr/>
          <p:nvPr/>
        </p:nvSpPr>
        <p:spPr>
          <a:xfrm>
            <a:off x="8382766" y="3934658"/>
            <a:ext cx="923075" cy="880919"/>
          </a:xfrm>
          <a:prstGeom prst="cube">
            <a:avLst/>
          </a:prstGeom>
          <a:solidFill>
            <a:schemeClr val="tx1"/>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4" name="Würfel 23">
            <a:extLst>
              <a:ext uri="{FF2B5EF4-FFF2-40B4-BE49-F238E27FC236}">
                <a16:creationId xmlns:a16="http://schemas.microsoft.com/office/drawing/2014/main" id="{042142B1-D39A-BC4F-832F-49056CB9BA6F}"/>
              </a:ext>
            </a:extLst>
          </p:cNvPr>
          <p:cNvSpPr/>
          <p:nvPr/>
        </p:nvSpPr>
        <p:spPr>
          <a:xfrm>
            <a:off x="9208242" y="3934658"/>
            <a:ext cx="923075" cy="880919"/>
          </a:xfrm>
          <a:prstGeom prst="cube">
            <a:avLst/>
          </a:prstGeom>
          <a:solidFill>
            <a:srgbClr val="7F7F7F"/>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5" name="Würfel 24">
            <a:extLst>
              <a:ext uri="{FF2B5EF4-FFF2-40B4-BE49-F238E27FC236}">
                <a16:creationId xmlns:a16="http://schemas.microsoft.com/office/drawing/2014/main" id="{67B3B61D-BDB6-7F40-A794-572316983523}"/>
              </a:ext>
            </a:extLst>
          </p:cNvPr>
          <p:cNvSpPr/>
          <p:nvPr/>
        </p:nvSpPr>
        <p:spPr>
          <a:xfrm>
            <a:off x="8053820" y="4272730"/>
            <a:ext cx="923075" cy="880919"/>
          </a:xfrm>
          <a:prstGeom prst="cube">
            <a:avLst/>
          </a:prstGeom>
          <a:solidFill>
            <a:schemeClr val="tx1"/>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6" name="Würfel 25">
            <a:extLst>
              <a:ext uri="{FF2B5EF4-FFF2-40B4-BE49-F238E27FC236}">
                <a16:creationId xmlns:a16="http://schemas.microsoft.com/office/drawing/2014/main" id="{F550EDBA-8E21-FA4E-99EE-A809336951A6}"/>
              </a:ext>
            </a:extLst>
          </p:cNvPr>
          <p:cNvSpPr/>
          <p:nvPr/>
        </p:nvSpPr>
        <p:spPr>
          <a:xfrm>
            <a:off x="8879296" y="4272730"/>
            <a:ext cx="923075" cy="880919"/>
          </a:xfrm>
          <a:prstGeom prst="cube">
            <a:avLst/>
          </a:prstGeom>
          <a:solidFill>
            <a:srgbClr val="7F7F7F"/>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7" name="Würfel 26">
            <a:extLst>
              <a:ext uri="{FF2B5EF4-FFF2-40B4-BE49-F238E27FC236}">
                <a16:creationId xmlns:a16="http://schemas.microsoft.com/office/drawing/2014/main" id="{CCF1D348-CB26-C840-A0DE-7D613B2FF980}"/>
              </a:ext>
            </a:extLst>
          </p:cNvPr>
          <p:cNvSpPr/>
          <p:nvPr/>
        </p:nvSpPr>
        <p:spPr>
          <a:xfrm>
            <a:off x="9715616" y="4272730"/>
            <a:ext cx="923075" cy="880919"/>
          </a:xfrm>
          <a:prstGeom prst="cube">
            <a:avLst/>
          </a:prstGeom>
          <a:solidFill>
            <a:schemeClr val="bg1">
              <a:lumMod val="8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8" name="Würfel 27">
            <a:extLst>
              <a:ext uri="{FF2B5EF4-FFF2-40B4-BE49-F238E27FC236}">
                <a16:creationId xmlns:a16="http://schemas.microsoft.com/office/drawing/2014/main" id="{721DE2D5-A323-C640-B420-6080A47FBB23}"/>
              </a:ext>
            </a:extLst>
          </p:cNvPr>
          <p:cNvSpPr/>
          <p:nvPr/>
        </p:nvSpPr>
        <p:spPr>
          <a:xfrm>
            <a:off x="8382766" y="3113625"/>
            <a:ext cx="923075" cy="880919"/>
          </a:xfrm>
          <a:prstGeom prst="cube">
            <a:avLst/>
          </a:prstGeom>
          <a:solidFill>
            <a:schemeClr val="tx1"/>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9" name="Würfel 28">
            <a:extLst>
              <a:ext uri="{FF2B5EF4-FFF2-40B4-BE49-F238E27FC236}">
                <a16:creationId xmlns:a16="http://schemas.microsoft.com/office/drawing/2014/main" id="{71FD1FEC-0A63-7946-BF13-7828614C2434}"/>
              </a:ext>
            </a:extLst>
          </p:cNvPr>
          <p:cNvSpPr/>
          <p:nvPr/>
        </p:nvSpPr>
        <p:spPr>
          <a:xfrm>
            <a:off x="9208242" y="3113625"/>
            <a:ext cx="923075" cy="880919"/>
          </a:xfrm>
          <a:prstGeom prst="cube">
            <a:avLst/>
          </a:prstGeom>
          <a:solidFill>
            <a:srgbClr val="7F7F7F"/>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0" name="Würfel 29">
            <a:extLst>
              <a:ext uri="{FF2B5EF4-FFF2-40B4-BE49-F238E27FC236}">
                <a16:creationId xmlns:a16="http://schemas.microsoft.com/office/drawing/2014/main" id="{12B8DCFE-39FA-A24B-9919-0287A535A7A3}"/>
              </a:ext>
            </a:extLst>
          </p:cNvPr>
          <p:cNvSpPr/>
          <p:nvPr/>
        </p:nvSpPr>
        <p:spPr>
          <a:xfrm>
            <a:off x="8053820" y="3451697"/>
            <a:ext cx="923075" cy="880919"/>
          </a:xfrm>
          <a:prstGeom prst="cube">
            <a:avLst/>
          </a:prstGeom>
          <a:solidFill>
            <a:schemeClr val="tx1"/>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1" name="Würfel 30">
            <a:extLst>
              <a:ext uri="{FF2B5EF4-FFF2-40B4-BE49-F238E27FC236}">
                <a16:creationId xmlns:a16="http://schemas.microsoft.com/office/drawing/2014/main" id="{A1966B92-4B65-7448-93B2-0A17410DB11A}"/>
              </a:ext>
            </a:extLst>
          </p:cNvPr>
          <p:cNvSpPr/>
          <p:nvPr/>
        </p:nvSpPr>
        <p:spPr>
          <a:xfrm>
            <a:off x="8879296" y="3451697"/>
            <a:ext cx="923075" cy="880919"/>
          </a:xfrm>
          <a:prstGeom prst="cube">
            <a:avLst/>
          </a:prstGeom>
          <a:solidFill>
            <a:srgbClr val="7F7F7F"/>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2" name="Würfel 31">
            <a:extLst>
              <a:ext uri="{FF2B5EF4-FFF2-40B4-BE49-F238E27FC236}">
                <a16:creationId xmlns:a16="http://schemas.microsoft.com/office/drawing/2014/main" id="{00F483CE-9892-2A48-884B-5AD00AB57981}"/>
              </a:ext>
            </a:extLst>
          </p:cNvPr>
          <p:cNvSpPr/>
          <p:nvPr/>
        </p:nvSpPr>
        <p:spPr>
          <a:xfrm>
            <a:off x="9715616" y="3451697"/>
            <a:ext cx="923075" cy="880919"/>
          </a:xfrm>
          <a:prstGeom prst="cube">
            <a:avLst/>
          </a:prstGeom>
          <a:solidFill>
            <a:schemeClr val="bg1">
              <a:lumMod val="8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3" name="Würfel 32">
            <a:extLst>
              <a:ext uri="{FF2B5EF4-FFF2-40B4-BE49-F238E27FC236}">
                <a16:creationId xmlns:a16="http://schemas.microsoft.com/office/drawing/2014/main" id="{A1CA951E-2B2C-9B41-A728-2B31015CAE73}"/>
              </a:ext>
            </a:extLst>
          </p:cNvPr>
          <p:cNvSpPr/>
          <p:nvPr/>
        </p:nvSpPr>
        <p:spPr>
          <a:xfrm>
            <a:off x="8053820" y="2630664"/>
            <a:ext cx="923075" cy="880919"/>
          </a:xfrm>
          <a:prstGeom prst="cube">
            <a:avLst/>
          </a:prstGeom>
          <a:solidFill>
            <a:srgbClr val="1B0035"/>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4" name="Würfel 33">
            <a:extLst>
              <a:ext uri="{FF2B5EF4-FFF2-40B4-BE49-F238E27FC236}">
                <a16:creationId xmlns:a16="http://schemas.microsoft.com/office/drawing/2014/main" id="{333FF838-195A-AC45-BE19-AF49129441D0}"/>
              </a:ext>
            </a:extLst>
          </p:cNvPr>
          <p:cNvSpPr/>
          <p:nvPr/>
        </p:nvSpPr>
        <p:spPr>
          <a:xfrm>
            <a:off x="8879296" y="2630664"/>
            <a:ext cx="923075" cy="880919"/>
          </a:xfrm>
          <a:prstGeom prst="cube">
            <a:avLst/>
          </a:prstGeom>
          <a:solidFill>
            <a:srgbClr val="2E005A"/>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5" name="Würfel 34">
            <a:extLst>
              <a:ext uri="{FF2B5EF4-FFF2-40B4-BE49-F238E27FC236}">
                <a16:creationId xmlns:a16="http://schemas.microsoft.com/office/drawing/2014/main" id="{E23F4FD9-BE8F-4046-89A1-640737B7B736}"/>
              </a:ext>
            </a:extLst>
          </p:cNvPr>
          <p:cNvSpPr/>
          <p:nvPr/>
        </p:nvSpPr>
        <p:spPr>
          <a:xfrm>
            <a:off x="9715616" y="2630664"/>
            <a:ext cx="923075" cy="880919"/>
          </a:xfrm>
          <a:prstGeom prst="cube">
            <a:avLst/>
          </a:prstGeom>
          <a:solidFill>
            <a:schemeClr val="bg1">
              <a:lumMod val="8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7" name="Würfel 16">
            <a:extLst>
              <a:ext uri="{FF2B5EF4-FFF2-40B4-BE49-F238E27FC236}">
                <a16:creationId xmlns:a16="http://schemas.microsoft.com/office/drawing/2014/main" id="{F7667DF5-F1BD-3B49-BC97-8BD1C1CEFBC3}"/>
              </a:ext>
            </a:extLst>
          </p:cNvPr>
          <p:cNvSpPr/>
          <p:nvPr/>
        </p:nvSpPr>
        <p:spPr>
          <a:xfrm>
            <a:off x="7725976" y="4581864"/>
            <a:ext cx="923075" cy="880919"/>
          </a:xfrm>
          <a:prstGeom prst="cube">
            <a:avLst/>
          </a:prstGeom>
          <a:solidFill>
            <a:schemeClr val="tx1"/>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8" name="Würfel 17">
            <a:extLst>
              <a:ext uri="{FF2B5EF4-FFF2-40B4-BE49-F238E27FC236}">
                <a16:creationId xmlns:a16="http://schemas.microsoft.com/office/drawing/2014/main" id="{3B738998-DDB0-E844-B802-7791D899BEDA}"/>
              </a:ext>
            </a:extLst>
          </p:cNvPr>
          <p:cNvSpPr/>
          <p:nvPr/>
        </p:nvSpPr>
        <p:spPr>
          <a:xfrm>
            <a:off x="8551452" y="4581864"/>
            <a:ext cx="923075" cy="880919"/>
          </a:xfrm>
          <a:prstGeom prst="cube">
            <a:avLst/>
          </a:prstGeom>
          <a:solidFill>
            <a:srgbClr val="7F7F7F"/>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9" name="Würfel 18">
            <a:extLst>
              <a:ext uri="{FF2B5EF4-FFF2-40B4-BE49-F238E27FC236}">
                <a16:creationId xmlns:a16="http://schemas.microsoft.com/office/drawing/2014/main" id="{25D5D8D6-30F6-EA48-962F-7328321B36C8}"/>
              </a:ext>
            </a:extLst>
          </p:cNvPr>
          <p:cNvSpPr/>
          <p:nvPr/>
        </p:nvSpPr>
        <p:spPr>
          <a:xfrm>
            <a:off x="9387772" y="4581864"/>
            <a:ext cx="923075" cy="880919"/>
          </a:xfrm>
          <a:prstGeom prst="cube">
            <a:avLst/>
          </a:prstGeom>
          <a:solidFill>
            <a:schemeClr val="bg1">
              <a:lumMod val="8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0" name="Würfel 19">
            <a:extLst>
              <a:ext uri="{FF2B5EF4-FFF2-40B4-BE49-F238E27FC236}">
                <a16:creationId xmlns:a16="http://schemas.microsoft.com/office/drawing/2014/main" id="{F3A4618A-2A04-2443-88FB-6E207371423B}"/>
              </a:ext>
            </a:extLst>
          </p:cNvPr>
          <p:cNvSpPr/>
          <p:nvPr/>
        </p:nvSpPr>
        <p:spPr>
          <a:xfrm>
            <a:off x="7397030" y="4919936"/>
            <a:ext cx="923075" cy="880919"/>
          </a:xfrm>
          <a:prstGeom prst="cube">
            <a:avLst/>
          </a:prstGeom>
          <a:solidFill>
            <a:srgbClr val="1B0035"/>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1" name="Würfel 20">
            <a:extLst>
              <a:ext uri="{FF2B5EF4-FFF2-40B4-BE49-F238E27FC236}">
                <a16:creationId xmlns:a16="http://schemas.microsoft.com/office/drawing/2014/main" id="{391ECA34-F6F5-8040-9DB0-D5C875CA1A67}"/>
              </a:ext>
            </a:extLst>
          </p:cNvPr>
          <p:cNvSpPr/>
          <p:nvPr/>
        </p:nvSpPr>
        <p:spPr>
          <a:xfrm>
            <a:off x="8222506" y="4919936"/>
            <a:ext cx="923075" cy="880919"/>
          </a:xfrm>
          <a:prstGeom prst="cube">
            <a:avLst/>
          </a:prstGeom>
          <a:solidFill>
            <a:srgbClr val="2E005A"/>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2" name="Würfel 21">
            <a:extLst>
              <a:ext uri="{FF2B5EF4-FFF2-40B4-BE49-F238E27FC236}">
                <a16:creationId xmlns:a16="http://schemas.microsoft.com/office/drawing/2014/main" id="{B8A1391C-C31E-244D-93E9-DEF511C6487A}"/>
              </a:ext>
            </a:extLst>
          </p:cNvPr>
          <p:cNvSpPr/>
          <p:nvPr/>
        </p:nvSpPr>
        <p:spPr>
          <a:xfrm>
            <a:off x="9058826" y="4919936"/>
            <a:ext cx="923075" cy="880919"/>
          </a:xfrm>
          <a:prstGeom prst="cube">
            <a:avLst/>
          </a:prstGeom>
          <a:solidFill>
            <a:schemeClr val="bg1">
              <a:lumMod val="8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 name="Würfel 3">
            <a:extLst>
              <a:ext uri="{FF2B5EF4-FFF2-40B4-BE49-F238E27FC236}">
                <a16:creationId xmlns:a16="http://schemas.microsoft.com/office/drawing/2014/main" id="{FDD46ADA-42C7-1948-AEC5-763EB5925D9C}"/>
              </a:ext>
            </a:extLst>
          </p:cNvPr>
          <p:cNvSpPr/>
          <p:nvPr/>
        </p:nvSpPr>
        <p:spPr>
          <a:xfrm>
            <a:off x="7725976" y="3760831"/>
            <a:ext cx="923075" cy="880919"/>
          </a:xfrm>
          <a:prstGeom prst="cube">
            <a:avLst/>
          </a:prstGeom>
          <a:solidFill>
            <a:schemeClr val="tx1"/>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 name="Würfel 4">
            <a:extLst>
              <a:ext uri="{FF2B5EF4-FFF2-40B4-BE49-F238E27FC236}">
                <a16:creationId xmlns:a16="http://schemas.microsoft.com/office/drawing/2014/main" id="{5B4A3C2A-1242-CB48-803E-5D85FA706F32}"/>
              </a:ext>
            </a:extLst>
          </p:cNvPr>
          <p:cNvSpPr/>
          <p:nvPr/>
        </p:nvSpPr>
        <p:spPr>
          <a:xfrm>
            <a:off x="8551452" y="3760831"/>
            <a:ext cx="923075" cy="880919"/>
          </a:xfrm>
          <a:prstGeom prst="cube">
            <a:avLst/>
          </a:prstGeom>
          <a:solidFill>
            <a:srgbClr val="7F7F7F"/>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 name="Würfel 5">
            <a:extLst>
              <a:ext uri="{FF2B5EF4-FFF2-40B4-BE49-F238E27FC236}">
                <a16:creationId xmlns:a16="http://schemas.microsoft.com/office/drawing/2014/main" id="{92E3B06F-24BF-2645-8152-76690024451B}"/>
              </a:ext>
            </a:extLst>
          </p:cNvPr>
          <p:cNvSpPr/>
          <p:nvPr/>
        </p:nvSpPr>
        <p:spPr>
          <a:xfrm>
            <a:off x="9387772" y="3760831"/>
            <a:ext cx="923075" cy="880919"/>
          </a:xfrm>
          <a:prstGeom prst="cube">
            <a:avLst/>
          </a:prstGeom>
          <a:solidFill>
            <a:schemeClr val="bg1">
              <a:lumMod val="8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 name="Würfel 7">
            <a:extLst>
              <a:ext uri="{FF2B5EF4-FFF2-40B4-BE49-F238E27FC236}">
                <a16:creationId xmlns:a16="http://schemas.microsoft.com/office/drawing/2014/main" id="{367A6337-C5E5-8240-92EF-CA2B6D80D25E}"/>
              </a:ext>
            </a:extLst>
          </p:cNvPr>
          <p:cNvSpPr/>
          <p:nvPr/>
        </p:nvSpPr>
        <p:spPr>
          <a:xfrm>
            <a:off x="7725976" y="2939798"/>
            <a:ext cx="923075" cy="880919"/>
          </a:xfrm>
          <a:prstGeom prst="cube">
            <a:avLst/>
          </a:prstGeom>
          <a:solidFill>
            <a:srgbClr val="1B0035"/>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 name="Würfel 8">
            <a:extLst>
              <a:ext uri="{FF2B5EF4-FFF2-40B4-BE49-F238E27FC236}">
                <a16:creationId xmlns:a16="http://schemas.microsoft.com/office/drawing/2014/main" id="{B027CCBA-84E6-9343-AB56-F03E27442FFE}"/>
              </a:ext>
            </a:extLst>
          </p:cNvPr>
          <p:cNvSpPr/>
          <p:nvPr/>
        </p:nvSpPr>
        <p:spPr>
          <a:xfrm>
            <a:off x="8551452" y="2939798"/>
            <a:ext cx="923075" cy="880919"/>
          </a:xfrm>
          <a:prstGeom prst="cube">
            <a:avLst/>
          </a:prstGeom>
          <a:solidFill>
            <a:srgbClr val="2E005A"/>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 name="Würfel 9">
            <a:extLst>
              <a:ext uri="{FF2B5EF4-FFF2-40B4-BE49-F238E27FC236}">
                <a16:creationId xmlns:a16="http://schemas.microsoft.com/office/drawing/2014/main" id="{0956C287-12B7-3246-BD71-53F0C43376EB}"/>
              </a:ext>
            </a:extLst>
          </p:cNvPr>
          <p:cNvSpPr/>
          <p:nvPr/>
        </p:nvSpPr>
        <p:spPr>
          <a:xfrm>
            <a:off x="9387772" y="2939798"/>
            <a:ext cx="923075" cy="880919"/>
          </a:xfrm>
          <a:prstGeom prst="cube">
            <a:avLst/>
          </a:prstGeom>
          <a:solidFill>
            <a:srgbClr val="BFBFBF"/>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 name="Würfel 10">
            <a:extLst>
              <a:ext uri="{FF2B5EF4-FFF2-40B4-BE49-F238E27FC236}">
                <a16:creationId xmlns:a16="http://schemas.microsoft.com/office/drawing/2014/main" id="{BA2BBCB9-CD25-C743-81D4-7CEA36E7E9E8}"/>
              </a:ext>
            </a:extLst>
          </p:cNvPr>
          <p:cNvSpPr/>
          <p:nvPr/>
        </p:nvSpPr>
        <p:spPr>
          <a:xfrm>
            <a:off x="7397030" y="4098903"/>
            <a:ext cx="923075" cy="880919"/>
          </a:xfrm>
          <a:prstGeom prst="cube">
            <a:avLst/>
          </a:prstGeom>
          <a:solidFill>
            <a:srgbClr val="1B0035"/>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Würfel 11">
            <a:extLst>
              <a:ext uri="{FF2B5EF4-FFF2-40B4-BE49-F238E27FC236}">
                <a16:creationId xmlns:a16="http://schemas.microsoft.com/office/drawing/2014/main" id="{0FD15210-ADD7-5541-AEF7-EB3358EFA92B}"/>
              </a:ext>
            </a:extLst>
          </p:cNvPr>
          <p:cNvSpPr/>
          <p:nvPr/>
        </p:nvSpPr>
        <p:spPr>
          <a:xfrm>
            <a:off x="8222506" y="4098903"/>
            <a:ext cx="923075" cy="880919"/>
          </a:xfrm>
          <a:prstGeom prst="cube">
            <a:avLst/>
          </a:prstGeom>
          <a:solidFill>
            <a:srgbClr val="2E005A"/>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3" name="Würfel 12">
            <a:extLst>
              <a:ext uri="{FF2B5EF4-FFF2-40B4-BE49-F238E27FC236}">
                <a16:creationId xmlns:a16="http://schemas.microsoft.com/office/drawing/2014/main" id="{B82DE2AC-1037-4E44-9DCA-374266BF0F2F}"/>
              </a:ext>
            </a:extLst>
          </p:cNvPr>
          <p:cNvSpPr/>
          <p:nvPr/>
        </p:nvSpPr>
        <p:spPr>
          <a:xfrm>
            <a:off x="9058826" y="4098903"/>
            <a:ext cx="923075" cy="880919"/>
          </a:xfrm>
          <a:prstGeom prst="cube">
            <a:avLst/>
          </a:prstGeom>
          <a:solidFill>
            <a:schemeClr val="bg1">
              <a:lumMod val="8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 name="Würfel 13">
            <a:extLst>
              <a:ext uri="{FF2B5EF4-FFF2-40B4-BE49-F238E27FC236}">
                <a16:creationId xmlns:a16="http://schemas.microsoft.com/office/drawing/2014/main" id="{5EF5DFE6-FBFB-8946-813D-DA6F0695706C}"/>
              </a:ext>
            </a:extLst>
          </p:cNvPr>
          <p:cNvSpPr/>
          <p:nvPr/>
        </p:nvSpPr>
        <p:spPr>
          <a:xfrm>
            <a:off x="7397030" y="3277870"/>
            <a:ext cx="923075" cy="880919"/>
          </a:xfrm>
          <a:prstGeom prst="cube">
            <a:avLst/>
          </a:prstGeom>
          <a:solidFill>
            <a:srgbClr val="1B0035"/>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 name="Würfel 14">
            <a:extLst>
              <a:ext uri="{FF2B5EF4-FFF2-40B4-BE49-F238E27FC236}">
                <a16:creationId xmlns:a16="http://schemas.microsoft.com/office/drawing/2014/main" id="{70753518-DF70-E44C-A99F-FDDC66BA4370}"/>
              </a:ext>
            </a:extLst>
          </p:cNvPr>
          <p:cNvSpPr/>
          <p:nvPr/>
        </p:nvSpPr>
        <p:spPr>
          <a:xfrm>
            <a:off x="8222506" y="3277870"/>
            <a:ext cx="923075" cy="880919"/>
          </a:xfrm>
          <a:prstGeom prst="cube">
            <a:avLst/>
          </a:prstGeom>
          <a:solidFill>
            <a:srgbClr val="2E005A"/>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 name="Würfel 15">
            <a:extLst>
              <a:ext uri="{FF2B5EF4-FFF2-40B4-BE49-F238E27FC236}">
                <a16:creationId xmlns:a16="http://schemas.microsoft.com/office/drawing/2014/main" id="{0A2A848F-053A-BE4B-88DC-8592D937ECDC}"/>
              </a:ext>
            </a:extLst>
          </p:cNvPr>
          <p:cNvSpPr/>
          <p:nvPr/>
        </p:nvSpPr>
        <p:spPr>
          <a:xfrm>
            <a:off x="9058826" y="3277870"/>
            <a:ext cx="923075" cy="880919"/>
          </a:xfrm>
          <a:prstGeom prst="cube">
            <a:avLst/>
          </a:prstGeom>
          <a:solidFill>
            <a:schemeClr val="bg1">
              <a:lumMod val="8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36" name="Grafik 35" descr="Ein Bild, das Text, Buch enthält.&#10;&#10;Automatisch generierte Beschreibung">
            <a:extLst>
              <a:ext uri="{FF2B5EF4-FFF2-40B4-BE49-F238E27FC236}">
                <a16:creationId xmlns:a16="http://schemas.microsoft.com/office/drawing/2014/main" id="{37C41377-7C53-5544-9404-CEDD879DE0C0}"/>
              </a:ext>
            </a:extLst>
          </p:cNvPr>
          <p:cNvPicPr>
            <a:picLocks noChangeAspect="1"/>
          </p:cNvPicPr>
          <p:nvPr/>
        </p:nvPicPr>
        <p:blipFill>
          <a:blip r:embed="rId3"/>
          <a:stretch>
            <a:fillRect/>
          </a:stretch>
        </p:blipFill>
        <p:spPr>
          <a:xfrm>
            <a:off x="10638691" y="373308"/>
            <a:ext cx="1091222" cy="776966"/>
          </a:xfrm>
          <a:prstGeom prst="rect">
            <a:avLst/>
          </a:prstGeom>
        </p:spPr>
      </p:pic>
    </p:spTree>
    <p:extLst>
      <p:ext uri="{BB962C8B-B14F-4D97-AF65-F5344CB8AC3E}">
        <p14:creationId xmlns:p14="http://schemas.microsoft.com/office/powerpoint/2010/main" val="22532425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21003F"/>
        </a:solidFill>
        <a:effectLst/>
      </p:bgPr>
    </p:bg>
    <p:spTree>
      <p:nvGrpSpPr>
        <p:cNvPr id="1" name=""/>
        <p:cNvGrpSpPr/>
        <p:nvPr/>
      </p:nvGrpSpPr>
      <p:grpSpPr>
        <a:xfrm>
          <a:off x="0" y="0"/>
          <a:ext cx="0" cy="0"/>
          <a:chOff x="0" y="0"/>
          <a:chExt cx="0" cy="0"/>
        </a:xfrm>
      </p:grpSpPr>
      <p:sp>
        <p:nvSpPr>
          <p:cNvPr id="23" name="officeArt object">
            <a:extLst>
              <a:ext uri="{FF2B5EF4-FFF2-40B4-BE49-F238E27FC236}">
                <a16:creationId xmlns:a16="http://schemas.microsoft.com/office/drawing/2014/main" id="{3A0B980C-C4A9-FD49-927A-6EB61645DD50}"/>
              </a:ext>
            </a:extLst>
          </p:cNvPr>
          <p:cNvSpPr/>
          <p:nvPr/>
        </p:nvSpPr>
        <p:spPr>
          <a:xfrm flipH="1">
            <a:off x="-234695" y="-498651"/>
            <a:ext cx="14085543" cy="8729822"/>
          </a:xfrm>
          <a:custGeom>
            <a:avLst/>
            <a:gdLst/>
            <a:ahLst/>
            <a:cxnLst>
              <a:cxn ang="0">
                <a:pos x="wd2" y="hd2"/>
              </a:cxn>
              <a:cxn ang="5400000">
                <a:pos x="wd2" y="hd2"/>
              </a:cxn>
              <a:cxn ang="10800000">
                <a:pos x="wd2" y="hd2"/>
              </a:cxn>
              <a:cxn ang="16200000">
                <a:pos x="wd2" y="hd2"/>
              </a:cxn>
            </a:cxnLst>
            <a:rect l="0" t="0" r="r" b="b"/>
            <a:pathLst>
              <a:path w="20542" h="21205" extrusionOk="0">
                <a:moveTo>
                  <a:pt x="2969" y="7070"/>
                </a:moveTo>
                <a:cubicBezTo>
                  <a:pt x="2714" y="7777"/>
                  <a:pt x="2586" y="8608"/>
                  <a:pt x="2605" y="9448"/>
                </a:cubicBezTo>
                <a:cubicBezTo>
                  <a:pt x="2110" y="9476"/>
                  <a:pt x="1632" y="9738"/>
                  <a:pt x="1236" y="10199"/>
                </a:cubicBezTo>
                <a:cubicBezTo>
                  <a:pt x="-934" y="12725"/>
                  <a:pt x="-113" y="18138"/>
                  <a:pt x="2652" y="20704"/>
                </a:cubicBezTo>
                <a:cubicBezTo>
                  <a:pt x="2911" y="20944"/>
                  <a:pt x="3185" y="21156"/>
                  <a:pt x="3484" y="21170"/>
                </a:cubicBezTo>
                <a:cubicBezTo>
                  <a:pt x="3526" y="21172"/>
                  <a:pt x="3567" y="21170"/>
                  <a:pt x="3608" y="21165"/>
                </a:cubicBezTo>
                <a:lnTo>
                  <a:pt x="9574" y="21167"/>
                </a:lnTo>
                <a:cubicBezTo>
                  <a:pt x="9597" y="21168"/>
                  <a:pt x="9619" y="21170"/>
                  <a:pt x="9642" y="21170"/>
                </a:cubicBezTo>
                <a:cubicBezTo>
                  <a:pt x="9664" y="21170"/>
                  <a:pt x="9686" y="21168"/>
                  <a:pt x="9708" y="21167"/>
                </a:cubicBezTo>
                <a:lnTo>
                  <a:pt x="16835" y="21170"/>
                </a:lnTo>
                <a:cubicBezTo>
                  <a:pt x="18900" y="21563"/>
                  <a:pt x="20666" y="18560"/>
                  <a:pt x="20535" y="14879"/>
                </a:cubicBezTo>
                <a:cubicBezTo>
                  <a:pt x="20420" y="11655"/>
                  <a:pt x="18847" y="9216"/>
                  <a:pt x="17033" y="9448"/>
                </a:cubicBezTo>
                <a:cubicBezTo>
                  <a:pt x="16925" y="7597"/>
                  <a:pt x="16269" y="5949"/>
                  <a:pt x="15301" y="5206"/>
                </a:cubicBezTo>
                <a:cubicBezTo>
                  <a:pt x="14740" y="4776"/>
                  <a:pt x="14111" y="4687"/>
                  <a:pt x="13503" y="4948"/>
                </a:cubicBezTo>
                <a:cubicBezTo>
                  <a:pt x="13015" y="2037"/>
                  <a:pt x="11472" y="-37"/>
                  <a:pt x="9739" y="0"/>
                </a:cubicBezTo>
                <a:cubicBezTo>
                  <a:pt x="7967" y="38"/>
                  <a:pt x="6451" y="2274"/>
                  <a:pt x="6061" y="5305"/>
                </a:cubicBezTo>
                <a:cubicBezTo>
                  <a:pt x="4952" y="4507"/>
                  <a:pt x="3653" y="5178"/>
                  <a:pt x="2969" y="7070"/>
                </a:cubicBezTo>
                <a:close/>
              </a:path>
            </a:pathLst>
          </a:custGeom>
          <a:gradFill flip="none" rotWithShape="1">
            <a:gsLst>
              <a:gs pos="0">
                <a:srgbClr val="5985A4"/>
              </a:gs>
              <a:gs pos="100000">
                <a:srgbClr val="270048"/>
              </a:gs>
            </a:gsLst>
            <a:path path="shape">
              <a:fillToRect l="49820" t="-241" r="50179" b="100241"/>
            </a:path>
          </a:gradFill>
          <a:ln w="25400" cap="flat">
            <a:solidFill>
              <a:srgbClr val="FFFFFF"/>
            </a:solidFill>
            <a:prstDash val="solid"/>
            <a:miter lim="400000"/>
          </a:ln>
          <a:effectLst/>
        </p:spPr>
        <p:txBody>
          <a:bodyPr/>
          <a:lstStyle/>
          <a:p>
            <a:endParaRPr lang="de-DE"/>
          </a:p>
        </p:txBody>
      </p:sp>
      <p:sp>
        <p:nvSpPr>
          <p:cNvPr id="24" name="officeArt object">
            <a:extLst>
              <a:ext uri="{FF2B5EF4-FFF2-40B4-BE49-F238E27FC236}">
                <a16:creationId xmlns:a16="http://schemas.microsoft.com/office/drawing/2014/main" id="{D982FA06-813C-9D40-98B6-6AF74DC905B1}"/>
              </a:ext>
            </a:extLst>
          </p:cNvPr>
          <p:cNvSpPr/>
          <p:nvPr/>
        </p:nvSpPr>
        <p:spPr>
          <a:xfrm rot="10800000" flipH="1">
            <a:off x="-1136700" y="-715569"/>
            <a:ext cx="4887157" cy="2954719"/>
          </a:xfrm>
          <a:custGeom>
            <a:avLst/>
            <a:gdLst/>
            <a:ahLst/>
            <a:cxnLst>
              <a:cxn ang="0">
                <a:pos x="wd2" y="hd2"/>
              </a:cxn>
              <a:cxn ang="5400000">
                <a:pos x="wd2" y="hd2"/>
              </a:cxn>
              <a:cxn ang="10800000">
                <a:pos x="wd2" y="hd2"/>
              </a:cxn>
              <a:cxn ang="16200000">
                <a:pos x="wd2" y="hd2"/>
              </a:cxn>
            </a:cxnLst>
            <a:rect l="0" t="0" r="r" b="b"/>
            <a:pathLst>
              <a:path w="20542" h="21205" extrusionOk="0">
                <a:moveTo>
                  <a:pt x="2969" y="7070"/>
                </a:moveTo>
                <a:cubicBezTo>
                  <a:pt x="2714" y="7777"/>
                  <a:pt x="2586" y="8608"/>
                  <a:pt x="2605" y="9448"/>
                </a:cubicBezTo>
                <a:cubicBezTo>
                  <a:pt x="2110" y="9476"/>
                  <a:pt x="1632" y="9738"/>
                  <a:pt x="1236" y="10199"/>
                </a:cubicBezTo>
                <a:cubicBezTo>
                  <a:pt x="-934" y="12725"/>
                  <a:pt x="-113" y="18138"/>
                  <a:pt x="2652" y="20704"/>
                </a:cubicBezTo>
                <a:cubicBezTo>
                  <a:pt x="2911" y="20944"/>
                  <a:pt x="3185" y="21156"/>
                  <a:pt x="3484" y="21170"/>
                </a:cubicBezTo>
                <a:cubicBezTo>
                  <a:pt x="3526" y="21172"/>
                  <a:pt x="3567" y="21170"/>
                  <a:pt x="3608" y="21165"/>
                </a:cubicBezTo>
                <a:lnTo>
                  <a:pt x="9574" y="21167"/>
                </a:lnTo>
                <a:cubicBezTo>
                  <a:pt x="9597" y="21168"/>
                  <a:pt x="9619" y="21170"/>
                  <a:pt x="9642" y="21170"/>
                </a:cubicBezTo>
                <a:cubicBezTo>
                  <a:pt x="9664" y="21170"/>
                  <a:pt x="9686" y="21168"/>
                  <a:pt x="9708" y="21167"/>
                </a:cubicBezTo>
                <a:lnTo>
                  <a:pt x="16835" y="21170"/>
                </a:lnTo>
                <a:cubicBezTo>
                  <a:pt x="18900" y="21563"/>
                  <a:pt x="20666" y="18560"/>
                  <a:pt x="20535" y="14879"/>
                </a:cubicBezTo>
                <a:cubicBezTo>
                  <a:pt x="20420" y="11655"/>
                  <a:pt x="18847" y="9216"/>
                  <a:pt x="17033" y="9448"/>
                </a:cubicBezTo>
                <a:cubicBezTo>
                  <a:pt x="16925" y="7597"/>
                  <a:pt x="16269" y="5949"/>
                  <a:pt x="15301" y="5206"/>
                </a:cubicBezTo>
                <a:cubicBezTo>
                  <a:pt x="14740" y="4776"/>
                  <a:pt x="14111" y="4687"/>
                  <a:pt x="13503" y="4948"/>
                </a:cubicBezTo>
                <a:cubicBezTo>
                  <a:pt x="13015" y="2037"/>
                  <a:pt x="11472" y="-37"/>
                  <a:pt x="9739" y="0"/>
                </a:cubicBezTo>
                <a:cubicBezTo>
                  <a:pt x="7967" y="38"/>
                  <a:pt x="6451" y="2274"/>
                  <a:pt x="6061" y="5305"/>
                </a:cubicBezTo>
                <a:cubicBezTo>
                  <a:pt x="4952" y="4507"/>
                  <a:pt x="3653" y="5178"/>
                  <a:pt x="2969" y="7070"/>
                </a:cubicBezTo>
                <a:close/>
              </a:path>
            </a:pathLst>
          </a:custGeom>
          <a:gradFill flip="none" rotWithShape="1">
            <a:gsLst>
              <a:gs pos="0">
                <a:srgbClr val="5985A4"/>
              </a:gs>
              <a:gs pos="100000">
                <a:srgbClr val="270048"/>
              </a:gs>
            </a:gsLst>
            <a:path path="shape">
              <a:fillToRect l="49820" t="-241" r="50179" b="100241"/>
            </a:path>
          </a:gradFill>
          <a:ln w="25400" cap="flat">
            <a:solidFill>
              <a:srgbClr val="FFFFFF"/>
            </a:solidFill>
            <a:prstDash val="solid"/>
            <a:miter lim="400000"/>
          </a:ln>
          <a:effectLst/>
        </p:spPr>
        <p:txBody>
          <a:bodyPr/>
          <a:lstStyle/>
          <a:p>
            <a:endParaRPr lang="de-DE"/>
          </a:p>
        </p:txBody>
      </p:sp>
      <p:pic>
        <p:nvPicPr>
          <p:cNvPr id="27" name="Grafik 26" descr="Ein Bild, das Text, Buch enthält.&#10;&#10;Automatisch generierte Beschreibung">
            <a:extLst>
              <a:ext uri="{FF2B5EF4-FFF2-40B4-BE49-F238E27FC236}">
                <a16:creationId xmlns:a16="http://schemas.microsoft.com/office/drawing/2014/main" id="{185C4AC7-82EE-8B4B-A088-9825E62BEB5D}"/>
              </a:ext>
            </a:extLst>
          </p:cNvPr>
          <p:cNvPicPr>
            <a:picLocks noChangeAspect="1"/>
          </p:cNvPicPr>
          <p:nvPr/>
        </p:nvPicPr>
        <p:blipFill>
          <a:blip r:embed="rId3"/>
          <a:stretch>
            <a:fillRect/>
          </a:stretch>
        </p:blipFill>
        <p:spPr>
          <a:xfrm>
            <a:off x="10638692" y="398806"/>
            <a:ext cx="1091222" cy="776966"/>
          </a:xfrm>
          <a:prstGeom prst="rect">
            <a:avLst/>
          </a:prstGeom>
        </p:spPr>
      </p:pic>
      <p:sp>
        <p:nvSpPr>
          <p:cNvPr id="25" name="Titel 1">
            <a:extLst>
              <a:ext uri="{FF2B5EF4-FFF2-40B4-BE49-F238E27FC236}">
                <a16:creationId xmlns:a16="http://schemas.microsoft.com/office/drawing/2014/main" id="{A7B9267E-990A-5D4F-8F46-9C2CEEB7D178}"/>
              </a:ext>
            </a:extLst>
          </p:cNvPr>
          <p:cNvSpPr>
            <a:spLocks noGrp="1"/>
          </p:cNvSpPr>
          <p:nvPr>
            <p:ph type="ctrTitle"/>
          </p:nvPr>
        </p:nvSpPr>
        <p:spPr>
          <a:xfrm>
            <a:off x="43543" y="398806"/>
            <a:ext cx="12104913" cy="3234901"/>
          </a:xfrm>
        </p:spPr>
        <p:txBody>
          <a:bodyPr>
            <a:noAutofit/>
          </a:bodyPr>
          <a:lstStyle/>
          <a:p>
            <a:r>
              <a:rPr lang="de-DE" sz="8000" dirty="0">
                <a:solidFill>
                  <a:schemeClr val="bg1"/>
                </a:solidFill>
                <a:latin typeface="Impact" panose="020B0806030902050204" pitchFamily="34" charset="0"/>
              </a:rPr>
              <a:t>AGENDA</a:t>
            </a:r>
            <a:endParaRPr lang="de-DE" sz="6600" dirty="0">
              <a:solidFill>
                <a:schemeClr val="bg1"/>
              </a:solidFill>
              <a:latin typeface="Impact" panose="020B0806030902050204" pitchFamily="34" charset="0"/>
            </a:endParaRPr>
          </a:p>
        </p:txBody>
      </p:sp>
      <p:sp>
        <p:nvSpPr>
          <p:cNvPr id="4" name="Textfeld 3">
            <a:extLst>
              <a:ext uri="{FF2B5EF4-FFF2-40B4-BE49-F238E27FC236}">
                <a16:creationId xmlns:a16="http://schemas.microsoft.com/office/drawing/2014/main" id="{87C6D696-4E66-9847-B978-74E3322E33FD}"/>
              </a:ext>
            </a:extLst>
          </p:cNvPr>
          <p:cNvSpPr txBox="1"/>
          <p:nvPr/>
        </p:nvSpPr>
        <p:spPr>
          <a:xfrm>
            <a:off x="2603809" y="3847518"/>
            <a:ext cx="4055821" cy="2486386"/>
          </a:xfrm>
          <a:prstGeom prst="rect">
            <a:avLst/>
          </a:prstGeom>
          <a:noFill/>
        </p:spPr>
        <p:txBody>
          <a:bodyPr wrap="square" rtlCol="0">
            <a:spAutoFit/>
          </a:bodyPr>
          <a:lstStyle/>
          <a:p>
            <a:pPr>
              <a:lnSpc>
                <a:spcPts val="2660"/>
              </a:lnSpc>
            </a:pPr>
            <a:r>
              <a:rPr lang="de-DE" dirty="0">
                <a:solidFill>
                  <a:schemeClr val="bg1"/>
                </a:solidFill>
                <a:latin typeface="+mj-lt"/>
                <a:ea typeface="Roboto Light" panose="02000000000000000000" pitchFamily="2" charset="0"/>
              </a:rPr>
              <a:t>12.30   Empfang</a:t>
            </a:r>
          </a:p>
          <a:p>
            <a:pPr>
              <a:lnSpc>
                <a:spcPts val="2660"/>
              </a:lnSpc>
            </a:pPr>
            <a:r>
              <a:rPr lang="de-DE" dirty="0">
                <a:solidFill>
                  <a:schemeClr val="bg1"/>
                </a:solidFill>
                <a:latin typeface="+mj-lt"/>
                <a:ea typeface="Roboto Light" panose="02000000000000000000" pitchFamily="2" charset="0"/>
              </a:rPr>
              <a:t>13.00   Begrüßung und Agenda</a:t>
            </a:r>
          </a:p>
          <a:p>
            <a:pPr>
              <a:lnSpc>
                <a:spcPts val="2660"/>
              </a:lnSpc>
            </a:pPr>
            <a:r>
              <a:rPr lang="de-DE" dirty="0">
                <a:solidFill>
                  <a:schemeClr val="bg1"/>
                </a:solidFill>
                <a:latin typeface="+mj-lt"/>
                <a:ea typeface="Roboto Light" panose="02000000000000000000" pitchFamily="2" charset="0"/>
              </a:rPr>
              <a:t>13.15   Einführung in Cloud Native</a:t>
            </a:r>
          </a:p>
          <a:p>
            <a:pPr>
              <a:lnSpc>
                <a:spcPts val="2660"/>
              </a:lnSpc>
            </a:pPr>
            <a:r>
              <a:rPr lang="de-DE" dirty="0">
                <a:solidFill>
                  <a:schemeClr val="bg1"/>
                </a:solidFill>
                <a:latin typeface="+mj-lt"/>
                <a:ea typeface="Roboto Light" panose="02000000000000000000" pitchFamily="2" charset="0"/>
              </a:rPr>
              <a:t>13.30   Marktplatz der fünf großen</a:t>
            </a:r>
          </a:p>
          <a:p>
            <a:pPr>
              <a:lnSpc>
                <a:spcPts val="2660"/>
              </a:lnSpc>
            </a:pPr>
            <a:r>
              <a:rPr lang="de-DE" dirty="0">
                <a:solidFill>
                  <a:schemeClr val="bg1"/>
                </a:solidFill>
                <a:latin typeface="+mj-lt"/>
                <a:ea typeface="Roboto Light" panose="02000000000000000000" pitchFamily="2" charset="0"/>
              </a:rPr>
              <a:t>             Cloud-Native-Themen</a:t>
            </a:r>
          </a:p>
          <a:p>
            <a:pPr>
              <a:lnSpc>
                <a:spcPts val="2660"/>
              </a:lnSpc>
            </a:pPr>
            <a:r>
              <a:rPr lang="de-DE" dirty="0">
                <a:solidFill>
                  <a:schemeClr val="bg1"/>
                </a:solidFill>
                <a:latin typeface="+mj-lt"/>
                <a:ea typeface="Roboto Light" panose="02000000000000000000" pitchFamily="2" charset="0"/>
              </a:rPr>
              <a:t>14.00   Depp </a:t>
            </a:r>
            <a:r>
              <a:rPr lang="de-DE" dirty="0" err="1">
                <a:solidFill>
                  <a:schemeClr val="bg1"/>
                </a:solidFill>
                <a:latin typeface="+mj-lt"/>
                <a:ea typeface="Roboto Light" panose="02000000000000000000" pitchFamily="2" charset="0"/>
              </a:rPr>
              <a:t>Dive</a:t>
            </a:r>
            <a:r>
              <a:rPr lang="de-DE" dirty="0">
                <a:solidFill>
                  <a:schemeClr val="bg1"/>
                </a:solidFill>
                <a:latin typeface="+mj-lt"/>
                <a:ea typeface="Roboto Light" panose="02000000000000000000" pitchFamily="2" charset="0"/>
              </a:rPr>
              <a:t>: Cloud Native</a:t>
            </a:r>
          </a:p>
          <a:p>
            <a:pPr>
              <a:lnSpc>
                <a:spcPts val="2660"/>
              </a:lnSpc>
            </a:pPr>
            <a:r>
              <a:rPr lang="de-DE" dirty="0">
                <a:solidFill>
                  <a:schemeClr val="bg1"/>
                </a:solidFill>
                <a:latin typeface="+mj-lt"/>
                <a:ea typeface="Roboto Light" panose="02000000000000000000" pitchFamily="2" charset="0"/>
              </a:rPr>
              <a:t>15.00   Pause und </a:t>
            </a:r>
            <a:r>
              <a:rPr lang="de-DE" dirty="0" err="1">
                <a:solidFill>
                  <a:schemeClr val="bg1"/>
                </a:solidFill>
                <a:latin typeface="+mj-lt"/>
                <a:ea typeface="Roboto Light" panose="02000000000000000000" pitchFamily="2" charset="0"/>
              </a:rPr>
              <a:t>netzwerken</a:t>
            </a:r>
            <a:endParaRPr lang="de-DE" dirty="0">
              <a:solidFill>
                <a:schemeClr val="bg1"/>
              </a:solidFill>
              <a:latin typeface="+mj-lt"/>
              <a:ea typeface="Roboto Light" panose="02000000000000000000" pitchFamily="2" charset="0"/>
            </a:endParaRPr>
          </a:p>
        </p:txBody>
      </p:sp>
      <p:sp>
        <p:nvSpPr>
          <p:cNvPr id="30" name="Textfeld 29">
            <a:extLst>
              <a:ext uri="{FF2B5EF4-FFF2-40B4-BE49-F238E27FC236}">
                <a16:creationId xmlns:a16="http://schemas.microsoft.com/office/drawing/2014/main" id="{61153DFA-FC5E-D649-A871-E22C1428AF95}"/>
              </a:ext>
            </a:extLst>
          </p:cNvPr>
          <p:cNvSpPr txBox="1"/>
          <p:nvPr/>
        </p:nvSpPr>
        <p:spPr>
          <a:xfrm>
            <a:off x="6676752" y="3526007"/>
            <a:ext cx="5053162" cy="2832635"/>
          </a:xfrm>
          <a:prstGeom prst="rect">
            <a:avLst/>
          </a:prstGeom>
          <a:noFill/>
        </p:spPr>
        <p:txBody>
          <a:bodyPr wrap="square" rtlCol="0">
            <a:spAutoFit/>
          </a:bodyPr>
          <a:lstStyle/>
          <a:p>
            <a:pPr>
              <a:lnSpc>
                <a:spcPts val="2660"/>
              </a:lnSpc>
            </a:pPr>
            <a:endParaRPr lang="de-DE" dirty="0">
              <a:solidFill>
                <a:schemeClr val="bg1"/>
              </a:solidFill>
              <a:latin typeface="+mj-lt"/>
              <a:ea typeface="Roboto Light" panose="02000000000000000000" pitchFamily="2" charset="0"/>
            </a:endParaRPr>
          </a:p>
          <a:p>
            <a:pPr>
              <a:lnSpc>
                <a:spcPts val="2660"/>
              </a:lnSpc>
            </a:pPr>
            <a:r>
              <a:rPr lang="de-DE" dirty="0">
                <a:solidFill>
                  <a:schemeClr val="bg1"/>
                </a:solidFill>
                <a:latin typeface="+mj-lt"/>
                <a:ea typeface="Roboto Light" panose="02000000000000000000" pitchFamily="2" charset="0"/>
              </a:rPr>
              <a:t>15.30   Hands-on Phase 1: bauen</a:t>
            </a:r>
          </a:p>
          <a:p>
            <a:pPr>
              <a:lnSpc>
                <a:spcPts val="2660"/>
              </a:lnSpc>
            </a:pPr>
            <a:r>
              <a:rPr lang="de-DE" dirty="0">
                <a:solidFill>
                  <a:schemeClr val="bg1"/>
                </a:solidFill>
                <a:latin typeface="+mj-lt"/>
                <a:ea typeface="Roboto Light" panose="02000000000000000000" pitchFamily="2" charset="0"/>
              </a:rPr>
              <a:t>16.40   Hands-on Phase 2: schlechtes Wetter</a:t>
            </a:r>
          </a:p>
          <a:p>
            <a:pPr>
              <a:lnSpc>
                <a:spcPts val="2660"/>
              </a:lnSpc>
            </a:pPr>
            <a:r>
              <a:rPr lang="de-DE" dirty="0">
                <a:solidFill>
                  <a:schemeClr val="bg1"/>
                </a:solidFill>
                <a:latin typeface="+mj-lt"/>
                <a:ea typeface="Roboto Light" panose="02000000000000000000" pitchFamily="2" charset="0"/>
              </a:rPr>
              <a:t>17.00   Pause und </a:t>
            </a:r>
            <a:r>
              <a:rPr lang="de-DE" dirty="0" err="1">
                <a:solidFill>
                  <a:schemeClr val="bg1"/>
                </a:solidFill>
                <a:latin typeface="+mj-lt"/>
                <a:ea typeface="Roboto Light" panose="02000000000000000000" pitchFamily="2" charset="0"/>
              </a:rPr>
              <a:t>netzwerken</a:t>
            </a:r>
            <a:endParaRPr lang="de-DE" dirty="0">
              <a:solidFill>
                <a:schemeClr val="bg1"/>
              </a:solidFill>
              <a:latin typeface="+mj-lt"/>
              <a:ea typeface="Roboto Light" panose="02000000000000000000" pitchFamily="2" charset="0"/>
            </a:endParaRPr>
          </a:p>
          <a:p>
            <a:pPr>
              <a:lnSpc>
                <a:spcPts val="2660"/>
              </a:lnSpc>
            </a:pPr>
            <a:r>
              <a:rPr lang="de-DE" dirty="0">
                <a:solidFill>
                  <a:schemeClr val="bg1"/>
                </a:solidFill>
                <a:latin typeface="+mj-lt"/>
                <a:ea typeface="Roboto Light" panose="02000000000000000000" pitchFamily="2" charset="0"/>
              </a:rPr>
              <a:t>17.30   Hands-on Phase 3: handeln</a:t>
            </a:r>
          </a:p>
          <a:p>
            <a:pPr>
              <a:lnSpc>
                <a:spcPts val="2660"/>
              </a:lnSpc>
            </a:pPr>
            <a:r>
              <a:rPr lang="de-DE" dirty="0">
                <a:solidFill>
                  <a:schemeClr val="bg1"/>
                </a:solidFill>
                <a:latin typeface="+mj-lt"/>
                <a:ea typeface="Roboto Light" panose="02000000000000000000" pitchFamily="2" charset="0"/>
              </a:rPr>
              <a:t>18.00   </a:t>
            </a:r>
            <a:r>
              <a:rPr lang="de-DE" dirty="0" err="1">
                <a:solidFill>
                  <a:schemeClr val="bg1"/>
                </a:solidFill>
                <a:latin typeface="+mj-lt"/>
                <a:ea typeface="Roboto Light" panose="02000000000000000000" pitchFamily="2" charset="0"/>
              </a:rPr>
              <a:t>Fishbowl</a:t>
            </a:r>
            <a:r>
              <a:rPr lang="de-DE" dirty="0">
                <a:solidFill>
                  <a:schemeClr val="bg1"/>
                </a:solidFill>
                <a:latin typeface="+mj-lt"/>
                <a:ea typeface="Roboto Light" panose="02000000000000000000" pitchFamily="2" charset="0"/>
              </a:rPr>
              <a:t>-Diskussion</a:t>
            </a:r>
          </a:p>
          <a:p>
            <a:pPr>
              <a:lnSpc>
                <a:spcPts val="2660"/>
              </a:lnSpc>
            </a:pPr>
            <a:r>
              <a:rPr lang="de-DE" dirty="0">
                <a:solidFill>
                  <a:schemeClr val="bg1"/>
                </a:solidFill>
                <a:latin typeface="+mj-lt"/>
                <a:ea typeface="Roboto Light" panose="02000000000000000000" pitchFamily="2" charset="0"/>
              </a:rPr>
              <a:t>18.20   </a:t>
            </a:r>
            <a:r>
              <a:rPr lang="de-DE" dirty="0" err="1">
                <a:solidFill>
                  <a:schemeClr val="bg1"/>
                </a:solidFill>
                <a:latin typeface="+mj-lt"/>
                <a:ea typeface="Roboto Light" panose="02000000000000000000" pitchFamily="2" charset="0"/>
              </a:rPr>
              <a:t>Wrap-up</a:t>
            </a:r>
            <a:r>
              <a:rPr lang="de-DE" dirty="0">
                <a:solidFill>
                  <a:schemeClr val="bg1"/>
                </a:solidFill>
                <a:latin typeface="+mj-lt"/>
                <a:ea typeface="Roboto Light" panose="02000000000000000000" pitchFamily="2" charset="0"/>
              </a:rPr>
              <a:t> und Abschluss</a:t>
            </a:r>
          </a:p>
          <a:p>
            <a:pPr>
              <a:lnSpc>
                <a:spcPts val="2660"/>
              </a:lnSpc>
            </a:pPr>
            <a:r>
              <a:rPr lang="de-DE" dirty="0">
                <a:solidFill>
                  <a:schemeClr val="bg1"/>
                </a:solidFill>
                <a:latin typeface="+mj-lt"/>
                <a:ea typeface="Roboto Light" panose="02000000000000000000" pitchFamily="2" charset="0"/>
              </a:rPr>
              <a:t>18.30   Ausklang am Buffet</a:t>
            </a:r>
          </a:p>
        </p:txBody>
      </p:sp>
    </p:spTree>
    <p:extLst>
      <p:ext uri="{BB962C8B-B14F-4D97-AF65-F5344CB8AC3E}">
        <p14:creationId xmlns:p14="http://schemas.microsoft.com/office/powerpoint/2010/main" val="5982756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21003F"/>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0998646-DF63-0C4A-98AC-D002BA0030E1}"/>
              </a:ext>
            </a:extLst>
          </p:cNvPr>
          <p:cNvSpPr>
            <a:spLocks noGrp="1"/>
          </p:cNvSpPr>
          <p:nvPr>
            <p:ph type="ctrTitle"/>
          </p:nvPr>
        </p:nvSpPr>
        <p:spPr>
          <a:xfrm>
            <a:off x="-47235" y="422238"/>
            <a:ext cx="12104913" cy="3234901"/>
          </a:xfrm>
        </p:spPr>
        <p:txBody>
          <a:bodyPr>
            <a:noAutofit/>
          </a:bodyPr>
          <a:lstStyle/>
          <a:p>
            <a:r>
              <a:rPr lang="de-DE" sz="8000" dirty="0">
                <a:solidFill>
                  <a:schemeClr val="bg1"/>
                </a:solidFill>
                <a:latin typeface="Impact" panose="020B0806030902050204" pitchFamily="34" charset="0"/>
              </a:rPr>
              <a:t>SERVERLESS</a:t>
            </a:r>
            <a:endParaRPr lang="de-DE" sz="6600" dirty="0">
              <a:solidFill>
                <a:schemeClr val="bg1"/>
              </a:solidFill>
              <a:latin typeface="Impact" panose="020B0806030902050204" pitchFamily="34" charset="0"/>
            </a:endParaRPr>
          </a:p>
        </p:txBody>
      </p:sp>
      <p:sp>
        <p:nvSpPr>
          <p:cNvPr id="5" name="officeArt object">
            <a:extLst>
              <a:ext uri="{FF2B5EF4-FFF2-40B4-BE49-F238E27FC236}">
                <a16:creationId xmlns:a16="http://schemas.microsoft.com/office/drawing/2014/main" id="{3CBA7FF0-1305-DF41-9283-8D3404069243}"/>
              </a:ext>
            </a:extLst>
          </p:cNvPr>
          <p:cNvSpPr/>
          <p:nvPr/>
        </p:nvSpPr>
        <p:spPr>
          <a:xfrm flipH="1">
            <a:off x="7508297" y="2655276"/>
            <a:ext cx="8443233" cy="5318135"/>
          </a:xfrm>
          <a:custGeom>
            <a:avLst/>
            <a:gdLst/>
            <a:ahLst/>
            <a:cxnLst>
              <a:cxn ang="0">
                <a:pos x="wd2" y="hd2"/>
              </a:cxn>
              <a:cxn ang="5400000">
                <a:pos x="wd2" y="hd2"/>
              </a:cxn>
              <a:cxn ang="10800000">
                <a:pos x="wd2" y="hd2"/>
              </a:cxn>
              <a:cxn ang="16200000">
                <a:pos x="wd2" y="hd2"/>
              </a:cxn>
            </a:cxnLst>
            <a:rect l="0" t="0" r="r" b="b"/>
            <a:pathLst>
              <a:path w="20542" h="21205" extrusionOk="0">
                <a:moveTo>
                  <a:pt x="2969" y="7070"/>
                </a:moveTo>
                <a:cubicBezTo>
                  <a:pt x="2714" y="7777"/>
                  <a:pt x="2586" y="8608"/>
                  <a:pt x="2605" y="9448"/>
                </a:cubicBezTo>
                <a:cubicBezTo>
                  <a:pt x="2110" y="9476"/>
                  <a:pt x="1632" y="9738"/>
                  <a:pt x="1236" y="10199"/>
                </a:cubicBezTo>
                <a:cubicBezTo>
                  <a:pt x="-934" y="12725"/>
                  <a:pt x="-113" y="18138"/>
                  <a:pt x="2652" y="20704"/>
                </a:cubicBezTo>
                <a:cubicBezTo>
                  <a:pt x="2911" y="20944"/>
                  <a:pt x="3185" y="21156"/>
                  <a:pt x="3484" y="21170"/>
                </a:cubicBezTo>
                <a:cubicBezTo>
                  <a:pt x="3526" y="21172"/>
                  <a:pt x="3567" y="21170"/>
                  <a:pt x="3608" y="21165"/>
                </a:cubicBezTo>
                <a:lnTo>
                  <a:pt x="9574" y="21167"/>
                </a:lnTo>
                <a:cubicBezTo>
                  <a:pt x="9597" y="21168"/>
                  <a:pt x="9619" y="21170"/>
                  <a:pt x="9642" y="21170"/>
                </a:cubicBezTo>
                <a:cubicBezTo>
                  <a:pt x="9664" y="21170"/>
                  <a:pt x="9686" y="21168"/>
                  <a:pt x="9708" y="21167"/>
                </a:cubicBezTo>
                <a:lnTo>
                  <a:pt x="16835" y="21170"/>
                </a:lnTo>
                <a:cubicBezTo>
                  <a:pt x="18900" y="21563"/>
                  <a:pt x="20666" y="18560"/>
                  <a:pt x="20535" y="14879"/>
                </a:cubicBezTo>
                <a:cubicBezTo>
                  <a:pt x="20420" y="11655"/>
                  <a:pt x="18847" y="9216"/>
                  <a:pt x="17033" y="9448"/>
                </a:cubicBezTo>
                <a:cubicBezTo>
                  <a:pt x="16925" y="7597"/>
                  <a:pt x="16269" y="5949"/>
                  <a:pt x="15301" y="5206"/>
                </a:cubicBezTo>
                <a:cubicBezTo>
                  <a:pt x="14740" y="4776"/>
                  <a:pt x="14111" y="4687"/>
                  <a:pt x="13503" y="4948"/>
                </a:cubicBezTo>
                <a:cubicBezTo>
                  <a:pt x="13015" y="2037"/>
                  <a:pt x="11472" y="-37"/>
                  <a:pt x="9739" y="0"/>
                </a:cubicBezTo>
                <a:cubicBezTo>
                  <a:pt x="7967" y="38"/>
                  <a:pt x="6451" y="2274"/>
                  <a:pt x="6061" y="5305"/>
                </a:cubicBezTo>
                <a:cubicBezTo>
                  <a:pt x="4952" y="4507"/>
                  <a:pt x="3653" y="5178"/>
                  <a:pt x="2969" y="7070"/>
                </a:cubicBezTo>
                <a:close/>
              </a:path>
            </a:pathLst>
          </a:custGeom>
          <a:gradFill flip="none" rotWithShape="1">
            <a:gsLst>
              <a:gs pos="0">
                <a:srgbClr val="5985A4"/>
              </a:gs>
              <a:gs pos="100000">
                <a:srgbClr val="270048"/>
              </a:gs>
            </a:gsLst>
            <a:path path="shape">
              <a:fillToRect l="49820" t="-241" r="50179" b="100241"/>
            </a:path>
          </a:gradFill>
          <a:ln w="25400" cap="flat">
            <a:solidFill>
              <a:srgbClr val="FFFFFF"/>
            </a:solidFill>
            <a:prstDash val="solid"/>
            <a:miter lim="400000"/>
          </a:ln>
          <a:effectLst/>
        </p:spPr>
        <p:txBody>
          <a:bodyPr/>
          <a:lstStyle/>
          <a:p>
            <a:endParaRPr lang="de-DE"/>
          </a:p>
        </p:txBody>
      </p:sp>
      <p:pic>
        <p:nvPicPr>
          <p:cNvPr id="6" name="Grafik 5" descr="Ein Bild, das Text, Buch enthält.&#10;&#10;Automatisch generierte Beschreibung">
            <a:extLst>
              <a:ext uri="{FF2B5EF4-FFF2-40B4-BE49-F238E27FC236}">
                <a16:creationId xmlns:a16="http://schemas.microsoft.com/office/drawing/2014/main" id="{2085F024-C0EC-3F46-BE81-E90AD82FE686}"/>
              </a:ext>
            </a:extLst>
          </p:cNvPr>
          <p:cNvPicPr>
            <a:picLocks noChangeAspect="1"/>
          </p:cNvPicPr>
          <p:nvPr/>
        </p:nvPicPr>
        <p:blipFill>
          <a:blip r:embed="rId3"/>
          <a:stretch>
            <a:fillRect/>
          </a:stretch>
        </p:blipFill>
        <p:spPr>
          <a:xfrm>
            <a:off x="10638691" y="373308"/>
            <a:ext cx="1091222" cy="776966"/>
          </a:xfrm>
          <a:prstGeom prst="rect">
            <a:avLst/>
          </a:prstGeom>
        </p:spPr>
      </p:pic>
      <p:sp>
        <p:nvSpPr>
          <p:cNvPr id="4" name="officeArt object">
            <a:extLst>
              <a:ext uri="{FF2B5EF4-FFF2-40B4-BE49-F238E27FC236}">
                <a16:creationId xmlns:a16="http://schemas.microsoft.com/office/drawing/2014/main" id="{BAFE17B0-62F6-DE41-91C4-DA80844D76B3}"/>
              </a:ext>
            </a:extLst>
          </p:cNvPr>
          <p:cNvSpPr/>
          <p:nvPr/>
        </p:nvSpPr>
        <p:spPr>
          <a:xfrm rot="10800000" flipH="1">
            <a:off x="-931302" y="-690071"/>
            <a:ext cx="4887157" cy="2954719"/>
          </a:xfrm>
          <a:custGeom>
            <a:avLst/>
            <a:gdLst/>
            <a:ahLst/>
            <a:cxnLst>
              <a:cxn ang="0">
                <a:pos x="wd2" y="hd2"/>
              </a:cxn>
              <a:cxn ang="5400000">
                <a:pos x="wd2" y="hd2"/>
              </a:cxn>
              <a:cxn ang="10800000">
                <a:pos x="wd2" y="hd2"/>
              </a:cxn>
              <a:cxn ang="16200000">
                <a:pos x="wd2" y="hd2"/>
              </a:cxn>
            </a:cxnLst>
            <a:rect l="0" t="0" r="r" b="b"/>
            <a:pathLst>
              <a:path w="20542" h="21205" extrusionOk="0">
                <a:moveTo>
                  <a:pt x="2969" y="7070"/>
                </a:moveTo>
                <a:cubicBezTo>
                  <a:pt x="2714" y="7777"/>
                  <a:pt x="2586" y="8608"/>
                  <a:pt x="2605" y="9448"/>
                </a:cubicBezTo>
                <a:cubicBezTo>
                  <a:pt x="2110" y="9476"/>
                  <a:pt x="1632" y="9738"/>
                  <a:pt x="1236" y="10199"/>
                </a:cubicBezTo>
                <a:cubicBezTo>
                  <a:pt x="-934" y="12725"/>
                  <a:pt x="-113" y="18138"/>
                  <a:pt x="2652" y="20704"/>
                </a:cubicBezTo>
                <a:cubicBezTo>
                  <a:pt x="2911" y="20944"/>
                  <a:pt x="3185" y="21156"/>
                  <a:pt x="3484" y="21170"/>
                </a:cubicBezTo>
                <a:cubicBezTo>
                  <a:pt x="3526" y="21172"/>
                  <a:pt x="3567" y="21170"/>
                  <a:pt x="3608" y="21165"/>
                </a:cubicBezTo>
                <a:lnTo>
                  <a:pt x="9574" y="21167"/>
                </a:lnTo>
                <a:cubicBezTo>
                  <a:pt x="9597" y="21168"/>
                  <a:pt x="9619" y="21170"/>
                  <a:pt x="9642" y="21170"/>
                </a:cubicBezTo>
                <a:cubicBezTo>
                  <a:pt x="9664" y="21170"/>
                  <a:pt x="9686" y="21168"/>
                  <a:pt x="9708" y="21167"/>
                </a:cubicBezTo>
                <a:lnTo>
                  <a:pt x="16835" y="21170"/>
                </a:lnTo>
                <a:cubicBezTo>
                  <a:pt x="18900" y="21563"/>
                  <a:pt x="20666" y="18560"/>
                  <a:pt x="20535" y="14879"/>
                </a:cubicBezTo>
                <a:cubicBezTo>
                  <a:pt x="20420" y="11655"/>
                  <a:pt x="18847" y="9216"/>
                  <a:pt x="17033" y="9448"/>
                </a:cubicBezTo>
                <a:cubicBezTo>
                  <a:pt x="16925" y="7597"/>
                  <a:pt x="16269" y="5949"/>
                  <a:pt x="15301" y="5206"/>
                </a:cubicBezTo>
                <a:cubicBezTo>
                  <a:pt x="14740" y="4776"/>
                  <a:pt x="14111" y="4687"/>
                  <a:pt x="13503" y="4948"/>
                </a:cubicBezTo>
                <a:cubicBezTo>
                  <a:pt x="13015" y="2037"/>
                  <a:pt x="11472" y="-37"/>
                  <a:pt x="9739" y="0"/>
                </a:cubicBezTo>
                <a:cubicBezTo>
                  <a:pt x="7967" y="38"/>
                  <a:pt x="6451" y="2274"/>
                  <a:pt x="6061" y="5305"/>
                </a:cubicBezTo>
                <a:cubicBezTo>
                  <a:pt x="4952" y="4507"/>
                  <a:pt x="3653" y="5178"/>
                  <a:pt x="2969" y="7070"/>
                </a:cubicBezTo>
                <a:close/>
              </a:path>
            </a:pathLst>
          </a:custGeom>
          <a:gradFill flip="none" rotWithShape="1">
            <a:gsLst>
              <a:gs pos="0">
                <a:srgbClr val="5985A4"/>
              </a:gs>
              <a:gs pos="100000">
                <a:srgbClr val="270048"/>
              </a:gs>
            </a:gsLst>
            <a:path path="shape">
              <a:fillToRect l="49820" t="-241" r="50179" b="100241"/>
            </a:path>
          </a:gradFill>
          <a:ln w="25400" cap="flat">
            <a:solidFill>
              <a:srgbClr val="FFFFFF"/>
            </a:solidFill>
            <a:prstDash val="solid"/>
            <a:miter lim="400000"/>
          </a:ln>
          <a:effectLst/>
        </p:spPr>
        <p:txBody>
          <a:bodyPr/>
          <a:lstStyle/>
          <a:p>
            <a:endParaRPr lang="de-DE"/>
          </a:p>
        </p:txBody>
      </p:sp>
      <p:sp>
        <p:nvSpPr>
          <p:cNvPr id="7" name="officeArt object">
            <a:extLst>
              <a:ext uri="{FF2B5EF4-FFF2-40B4-BE49-F238E27FC236}">
                <a16:creationId xmlns:a16="http://schemas.microsoft.com/office/drawing/2014/main" id="{253903AB-CA1C-D940-BFF7-5C14FCA22DB8}"/>
              </a:ext>
            </a:extLst>
          </p:cNvPr>
          <p:cNvSpPr/>
          <p:nvPr/>
        </p:nvSpPr>
        <p:spPr>
          <a:xfrm flipH="1">
            <a:off x="5081953" y="4197825"/>
            <a:ext cx="5251254" cy="3234900"/>
          </a:xfrm>
          <a:custGeom>
            <a:avLst/>
            <a:gdLst/>
            <a:ahLst/>
            <a:cxnLst>
              <a:cxn ang="0">
                <a:pos x="wd2" y="hd2"/>
              </a:cxn>
              <a:cxn ang="5400000">
                <a:pos x="wd2" y="hd2"/>
              </a:cxn>
              <a:cxn ang="10800000">
                <a:pos x="wd2" y="hd2"/>
              </a:cxn>
              <a:cxn ang="16200000">
                <a:pos x="wd2" y="hd2"/>
              </a:cxn>
            </a:cxnLst>
            <a:rect l="0" t="0" r="r" b="b"/>
            <a:pathLst>
              <a:path w="20542" h="21205" extrusionOk="0">
                <a:moveTo>
                  <a:pt x="2969" y="7070"/>
                </a:moveTo>
                <a:cubicBezTo>
                  <a:pt x="2714" y="7777"/>
                  <a:pt x="2586" y="8608"/>
                  <a:pt x="2605" y="9448"/>
                </a:cubicBezTo>
                <a:cubicBezTo>
                  <a:pt x="2110" y="9476"/>
                  <a:pt x="1632" y="9738"/>
                  <a:pt x="1236" y="10199"/>
                </a:cubicBezTo>
                <a:cubicBezTo>
                  <a:pt x="-934" y="12725"/>
                  <a:pt x="-113" y="18138"/>
                  <a:pt x="2652" y="20704"/>
                </a:cubicBezTo>
                <a:cubicBezTo>
                  <a:pt x="2911" y="20944"/>
                  <a:pt x="3185" y="21156"/>
                  <a:pt x="3484" y="21170"/>
                </a:cubicBezTo>
                <a:cubicBezTo>
                  <a:pt x="3526" y="21172"/>
                  <a:pt x="3567" y="21170"/>
                  <a:pt x="3608" y="21165"/>
                </a:cubicBezTo>
                <a:lnTo>
                  <a:pt x="9574" y="21167"/>
                </a:lnTo>
                <a:cubicBezTo>
                  <a:pt x="9597" y="21168"/>
                  <a:pt x="9619" y="21170"/>
                  <a:pt x="9642" y="21170"/>
                </a:cubicBezTo>
                <a:cubicBezTo>
                  <a:pt x="9664" y="21170"/>
                  <a:pt x="9686" y="21168"/>
                  <a:pt x="9708" y="21167"/>
                </a:cubicBezTo>
                <a:lnTo>
                  <a:pt x="16835" y="21170"/>
                </a:lnTo>
                <a:cubicBezTo>
                  <a:pt x="18900" y="21563"/>
                  <a:pt x="20666" y="18560"/>
                  <a:pt x="20535" y="14879"/>
                </a:cubicBezTo>
                <a:cubicBezTo>
                  <a:pt x="20420" y="11655"/>
                  <a:pt x="18847" y="9216"/>
                  <a:pt x="17033" y="9448"/>
                </a:cubicBezTo>
                <a:cubicBezTo>
                  <a:pt x="16925" y="7597"/>
                  <a:pt x="16269" y="5949"/>
                  <a:pt x="15301" y="5206"/>
                </a:cubicBezTo>
                <a:cubicBezTo>
                  <a:pt x="14740" y="4776"/>
                  <a:pt x="14111" y="4687"/>
                  <a:pt x="13503" y="4948"/>
                </a:cubicBezTo>
                <a:cubicBezTo>
                  <a:pt x="13015" y="2037"/>
                  <a:pt x="11472" y="-37"/>
                  <a:pt x="9739" y="0"/>
                </a:cubicBezTo>
                <a:cubicBezTo>
                  <a:pt x="7967" y="38"/>
                  <a:pt x="6451" y="2274"/>
                  <a:pt x="6061" y="5305"/>
                </a:cubicBezTo>
                <a:cubicBezTo>
                  <a:pt x="4952" y="4507"/>
                  <a:pt x="3653" y="5178"/>
                  <a:pt x="2969" y="7070"/>
                </a:cubicBezTo>
                <a:close/>
              </a:path>
            </a:pathLst>
          </a:custGeom>
          <a:gradFill flip="none" rotWithShape="1">
            <a:gsLst>
              <a:gs pos="0">
                <a:srgbClr val="5985A4"/>
              </a:gs>
              <a:gs pos="100000">
                <a:srgbClr val="270048"/>
              </a:gs>
            </a:gsLst>
            <a:path path="shape">
              <a:fillToRect l="49820" t="-241" r="50179" b="100241"/>
            </a:path>
          </a:gradFill>
          <a:ln w="25400" cap="flat">
            <a:solidFill>
              <a:srgbClr val="FFFFFF"/>
            </a:solidFill>
            <a:prstDash val="solid"/>
            <a:miter lim="400000"/>
          </a:ln>
          <a:effectLst/>
        </p:spPr>
        <p:txBody>
          <a:bodyPr/>
          <a:lstStyle/>
          <a:p>
            <a:endParaRPr lang="de-DE"/>
          </a:p>
        </p:txBody>
      </p:sp>
    </p:spTree>
    <p:extLst>
      <p:ext uri="{BB962C8B-B14F-4D97-AF65-F5344CB8AC3E}">
        <p14:creationId xmlns:p14="http://schemas.microsoft.com/office/powerpoint/2010/main" val="29996155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21003F"/>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0998646-DF63-0C4A-98AC-D002BA0030E1}"/>
              </a:ext>
            </a:extLst>
          </p:cNvPr>
          <p:cNvSpPr>
            <a:spLocks noGrp="1"/>
          </p:cNvSpPr>
          <p:nvPr>
            <p:ph type="ctrTitle"/>
          </p:nvPr>
        </p:nvSpPr>
        <p:spPr>
          <a:xfrm>
            <a:off x="1788454" y="2064518"/>
            <a:ext cx="7719646" cy="2377272"/>
          </a:xfrm>
        </p:spPr>
        <p:txBody>
          <a:bodyPr>
            <a:noAutofit/>
          </a:bodyPr>
          <a:lstStyle/>
          <a:p>
            <a:r>
              <a:rPr lang="de-DE" sz="8000" dirty="0">
                <a:solidFill>
                  <a:schemeClr val="bg1"/>
                </a:solidFill>
                <a:latin typeface="Impact" panose="020B0806030902050204" pitchFamily="34" charset="0"/>
              </a:rPr>
              <a:t>KEINE SERVER MEHR?</a:t>
            </a:r>
          </a:p>
        </p:txBody>
      </p:sp>
      <p:pic>
        <p:nvPicPr>
          <p:cNvPr id="3" name="Grafik 2" descr="Ein Bild, das Text, Buch enthält.&#10;&#10;Automatisch generierte Beschreibung">
            <a:extLst>
              <a:ext uri="{FF2B5EF4-FFF2-40B4-BE49-F238E27FC236}">
                <a16:creationId xmlns:a16="http://schemas.microsoft.com/office/drawing/2014/main" id="{D38DAD9E-DDE0-314B-8747-C046096266B6}"/>
              </a:ext>
            </a:extLst>
          </p:cNvPr>
          <p:cNvPicPr>
            <a:picLocks noChangeAspect="1"/>
          </p:cNvPicPr>
          <p:nvPr/>
        </p:nvPicPr>
        <p:blipFill>
          <a:blip r:embed="rId3"/>
          <a:stretch>
            <a:fillRect/>
          </a:stretch>
        </p:blipFill>
        <p:spPr>
          <a:xfrm>
            <a:off x="10638691" y="373308"/>
            <a:ext cx="1091222" cy="776966"/>
          </a:xfrm>
          <a:prstGeom prst="rect">
            <a:avLst/>
          </a:prstGeom>
        </p:spPr>
      </p:pic>
      <p:sp>
        <p:nvSpPr>
          <p:cNvPr id="4" name="officeArt object">
            <a:extLst>
              <a:ext uri="{FF2B5EF4-FFF2-40B4-BE49-F238E27FC236}">
                <a16:creationId xmlns:a16="http://schemas.microsoft.com/office/drawing/2014/main" id="{E082A9E7-C649-5C43-9C3B-6FC90CF9B16C}"/>
              </a:ext>
            </a:extLst>
          </p:cNvPr>
          <p:cNvSpPr/>
          <p:nvPr/>
        </p:nvSpPr>
        <p:spPr>
          <a:xfrm flipH="1">
            <a:off x="7508297" y="2655276"/>
            <a:ext cx="8443233" cy="5318135"/>
          </a:xfrm>
          <a:custGeom>
            <a:avLst/>
            <a:gdLst/>
            <a:ahLst/>
            <a:cxnLst>
              <a:cxn ang="0">
                <a:pos x="wd2" y="hd2"/>
              </a:cxn>
              <a:cxn ang="5400000">
                <a:pos x="wd2" y="hd2"/>
              </a:cxn>
              <a:cxn ang="10800000">
                <a:pos x="wd2" y="hd2"/>
              </a:cxn>
              <a:cxn ang="16200000">
                <a:pos x="wd2" y="hd2"/>
              </a:cxn>
            </a:cxnLst>
            <a:rect l="0" t="0" r="r" b="b"/>
            <a:pathLst>
              <a:path w="20542" h="21205" extrusionOk="0">
                <a:moveTo>
                  <a:pt x="2969" y="7070"/>
                </a:moveTo>
                <a:cubicBezTo>
                  <a:pt x="2714" y="7777"/>
                  <a:pt x="2586" y="8608"/>
                  <a:pt x="2605" y="9448"/>
                </a:cubicBezTo>
                <a:cubicBezTo>
                  <a:pt x="2110" y="9476"/>
                  <a:pt x="1632" y="9738"/>
                  <a:pt x="1236" y="10199"/>
                </a:cubicBezTo>
                <a:cubicBezTo>
                  <a:pt x="-934" y="12725"/>
                  <a:pt x="-113" y="18138"/>
                  <a:pt x="2652" y="20704"/>
                </a:cubicBezTo>
                <a:cubicBezTo>
                  <a:pt x="2911" y="20944"/>
                  <a:pt x="3185" y="21156"/>
                  <a:pt x="3484" y="21170"/>
                </a:cubicBezTo>
                <a:cubicBezTo>
                  <a:pt x="3526" y="21172"/>
                  <a:pt x="3567" y="21170"/>
                  <a:pt x="3608" y="21165"/>
                </a:cubicBezTo>
                <a:lnTo>
                  <a:pt x="9574" y="21167"/>
                </a:lnTo>
                <a:cubicBezTo>
                  <a:pt x="9597" y="21168"/>
                  <a:pt x="9619" y="21170"/>
                  <a:pt x="9642" y="21170"/>
                </a:cubicBezTo>
                <a:cubicBezTo>
                  <a:pt x="9664" y="21170"/>
                  <a:pt x="9686" y="21168"/>
                  <a:pt x="9708" y="21167"/>
                </a:cubicBezTo>
                <a:lnTo>
                  <a:pt x="16835" y="21170"/>
                </a:lnTo>
                <a:cubicBezTo>
                  <a:pt x="18900" y="21563"/>
                  <a:pt x="20666" y="18560"/>
                  <a:pt x="20535" y="14879"/>
                </a:cubicBezTo>
                <a:cubicBezTo>
                  <a:pt x="20420" y="11655"/>
                  <a:pt x="18847" y="9216"/>
                  <a:pt x="17033" y="9448"/>
                </a:cubicBezTo>
                <a:cubicBezTo>
                  <a:pt x="16925" y="7597"/>
                  <a:pt x="16269" y="5949"/>
                  <a:pt x="15301" y="5206"/>
                </a:cubicBezTo>
                <a:cubicBezTo>
                  <a:pt x="14740" y="4776"/>
                  <a:pt x="14111" y="4687"/>
                  <a:pt x="13503" y="4948"/>
                </a:cubicBezTo>
                <a:cubicBezTo>
                  <a:pt x="13015" y="2037"/>
                  <a:pt x="11472" y="-37"/>
                  <a:pt x="9739" y="0"/>
                </a:cubicBezTo>
                <a:cubicBezTo>
                  <a:pt x="7967" y="38"/>
                  <a:pt x="6451" y="2274"/>
                  <a:pt x="6061" y="5305"/>
                </a:cubicBezTo>
                <a:cubicBezTo>
                  <a:pt x="4952" y="4507"/>
                  <a:pt x="3653" y="5178"/>
                  <a:pt x="2969" y="7070"/>
                </a:cubicBezTo>
                <a:close/>
              </a:path>
            </a:pathLst>
          </a:custGeom>
          <a:gradFill flip="none" rotWithShape="1">
            <a:gsLst>
              <a:gs pos="0">
                <a:srgbClr val="5985A4"/>
              </a:gs>
              <a:gs pos="100000">
                <a:srgbClr val="270048"/>
              </a:gs>
            </a:gsLst>
            <a:path path="shape">
              <a:fillToRect l="49820" t="-241" r="50179" b="100241"/>
            </a:path>
          </a:gradFill>
          <a:ln w="25400" cap="flat">
            <a:solidFill>
              <a:srgbClr val="FFFFFF"/>
            </a:solidFill>
            <a:prstDash val="solid"/>
            <a:miter lim="400000"/>
          </a:ln>
          <a:effectLst/>
        </p:spPr>
        <p:txBody>
          <a:bodyPr/>
          <a:lstStyle/>
          <a:p>
            <a:endParaRPr lang="de-DE"/>
          </a:p>
        </p:txBody>
      </p:sp>
      <p:sp>
        <p:nvSpPr>
          <p:cNvPr id="5" name="officeArt object">
            <a:extLst>
              <a:ext uri="{FF2B5EF4-FFF2-40B4-BE49-F238E27FC236}">
                <a16:creationId xmlns:a16="http://schemas.microsoft.com/office/drawing/2014/main" id="{4AF0EAE5-8AD5-CA4D-A7FC-36184E9F5DFC}"/>
              </a:ext>
            </a:extLst>
          </p:cNvPr>
          <p:cNvSpPr/>
          <p:nvPr/>
        </p:nvSpPr>
        <p:spPr>
          <a:xfrm rot="10800000" flipH="1">
            <a:off x="-931302" y="-690071"/>
            <a:ext cx="4887157" cy="2954719"/>
          </a:xfrm>
          <a:custGeom>
            <a:avLst/>
            <a:gdLst/>
            <a:ahLst/>
            <a:cxnLst>
              <a:cxn ang="0">
                <a:pos x="wd2" y="hd2"/>
              </a:cxn>
              <a:cxn ang="5400000">
                <a:pos x="wd2" y="hd2"/>
              </a:cxn>
              <a:cxn ang="10800000">
                <a:pos x="wd2" y="hd2"/>
              </a:cxn>
              <a:cxn ang="16200000">
                <a:pos x="wd2" y="hd2"/>
              </a:cxn>
            </a:cxnLst>
            <a:rect l="0" t="0" r="r" b="b"/>
            <a:pathLst>
              <a:path w="20542" h="21205" extrusionOk="0">
                <a:moveTo>
                  <a:pt x="2969" y="7070"/>
                </a:moveTo>
                <a:cubicBezTo>
                  <a:pt x="2714" y="7777"/>
                  <a:pt x="2586" y="8608"/>
                  <a:pt x="2605" y="9448"/>
                </a:cubicBezTo>
                <a:cubicBezTo>
                  <a:pt x="2110" y="9476"/>
                  <a:pt x="1632" y="9738"/>
                  <a:pt x="1236" y="10199"/>
                </a:cubicBezTo>
                <a:cubicBezTo>
                  <a:pt x="-934" y="12725"/>
                  <a:pt x="-113" y="18138"/>
                  <a:pt x="2652" y="20704"/>
                </a:cubicBezTo>
                <a:cubicBezTo>
                  <a:pt x="2911" y="20944"/>
                  <a:pt x="3185" y="21156"/>
                  <a:pt x="3484" y="21170"/>
                </a:cubicBezTo>
                <a:cubicBezTo>
                  <a:pt x="3526" y="21172"/>
                  <a:pt x="3567" y="21170"/>
                  <a:pt x="3608" y="21165"/>
                </a:cubicBezTo>
                <a:lnTo>
                  <a:pt x="9574" y="21167"/>
                </a:lnTo>
                <a:cubicBezTo>
                  <a:pt x="9597" y="21168"/>
                  <a:pt x="9619" y="21170"/>
                  <a:pt x="9642" y="21170"/>
                </a:cubicBezTo>
                <a:cubicBezTo>
                  <a:pt x="9664" y="21170"/>
                  <a:pt x="9686" y="21168"/>
                  <a:pt x="9708" y="21167"/>
                </a:cubicBezTo>
                <a:lnTo>
                  <a:pt x="16835" y="21170"/>
                </a:lnTo>
                <a:cubicBezTo>
                  <a:pt x="18900" y="21563"/>
                  <a:pt x="20666" y="18560"/>
                  <a:pt x="20535" y="14879"/>
                </a:cubicBezTo>
                <a:cubicBezTo>
                  <a:pt x="20420" y="11655"/>
                  <a:pt x="18847" y="9216"/>
                  <a:pt x="17033" y="9448"/>
                </a:cubicBezTo>
                <a:cubicBezTo>
                  <a:pt x="16925" y="7597"/>
                  <a:pt x="16269" y="5949"/>
                  <a:pt x="15301" y="5206"/>
                </a:cubicBezTo>
                <a:cubicBezTo>
                  <a:pt x="14740" y="4776"/>
                  <a:pt x="14111" y="4687"/>
                  <a:pt x="13503" y="4948"/>
                </a:cubicBezTo>
                <a:cubicBezTo>
                  <a:pt x="13015" y="2037"/>
                  <a:pt x="11472" y="-37"/>
                  <a:pt x="9739" y="0"/>
                </a:cubicBezTo>
                <a:cubicBezTo>
                  <a:pt x="7967" y="38"/>
                  <a:pt x="6451" y="2274"/>
                  <a:pt x="6061" y="5305"/>
                </a:cubicBezTo>
                <a:cubicBezTo>
                  <a:pt x="4952" y="4507"/>
                  <a:pt x="3653" y="5178"/>
                  <a:pt x="2969" y="7070"/>
                </a:cubicBezTo>
                <a:close/>
              </a:path>
            </a:pathLst>
          </a:custGeom>
          <a:gradFill flip="none" rotWithShape="1">
            <a:gsLst>
              <a:gs pos="0">
                <a:srgbClr val="5985A4"/>
              </a:gs>
              <a:gs pos="100000">
                <a:srgbClr val="270048"/>
              </a:gs>
            </a:gsLst>
            <a:path path="shape">
              <a:fillToRect l="49820" t="-241" r="50179" b="100241"/>
            </a:path>
          </a:gradFill>
          <a:ln w="25400" cap="flat">
            <a:solidFill>
              <a:srgbClr val="FFFFFF"/>
            </a:solidFill>
            <a:prstDash val="solid"/>
            <a:miter lim="400000"/>
          </a:ln>
          <a:effectLst/>
        </p:spPr>
        <p:txBody>
          <a:bodyPr/>
          <a:lstStyle/>
          <a:p>
            <a:endParaRPr lang="de-DE"/>
          </a:p>
        </p:txBody>
      </p:sp>
      <p:sp>
        <p:nvSpPr>
          <p:cNvPr id="6" name="officeArt object">
            <a:extLst>
              <a:ext uri="{FF2B5EF4-FFF2-40B4-BE49-F238E27FC236}">
                <a16:creationId xmlns:a16="http://schemas.microsoft.com/office/drawing/2014/main" id="{59406C23-AFE4-B342-8FEC-690960818707}"/>
              </a:ext>
            </a:extLst>
          </p:cNvPr>
          <p:cNvSpPr/>
          <p:nvPr/>
        </p:nvSpPr>
        <p:spPr>
          <a:xfrm flipH="1">
            <a:off x="5081953" y="4197825"/>
            <a:ext cx="5251254" cy="3234900"/>
          </a:xfrm>
          <a:custGeom>
            <a:avLst/>
            <a:gdLst/>
            <a:ahLst/>
            <a:cxnLst>
              <a:cxn ang="0">
                <a:pos x="wd2" y="hd2"/>
              </a:cxn>
              <a:cxn ang="5400000">
                <a:pos x="wd2" y="hd2"/>
              </a:cxn>
              <a:cxn ang="10800000">
                <a:pos x="wd2" y="hd2"/>
              </a:cxn>
              <a:cxn ang="16200000">
                <a:pos x="wd2" y="hd2"/>
              </a:cxn>
            </a:cxnLst>
            <a:rect l="0" t="0" r="r" b="b"/>
            <a:pathLst>
              <a:path w="20542" h="21205" extrusionOk="0">
                <a:moveTo>
                  <a:pt x="2969" y="7070"/>
                </a:moveTo>
                <a:cubicBezTo>
                  <a:pt x="2714" y="7777"/>
                  <a:pt x="2586" y="8608"/>
                  <a:pt x="2605" y="9448"/>
                </a:cubicBezTo>
                <a:cubicBezTo>
                  <a:pt x="2110" y="9476"/>
                  <a:pt x="1632" y="9738"/>
                  <a:pt x="1236" y="10199"/>
                </a:cubicBezTo>
                <a:cubicBezTo>
                  <a:pt x="-934" y="12725"/>
                  <a:pt x="-113" y="18138"/>
                  <a:pt x="2652" y="20704"/>
                </a:cubicBezTo>
                <a:cubicBezTo>
                  <a:pt x="2911" y="20944"/>
                  <a:pt x="3185" y="21156"/>
                  <a:pt x="3484" y="21170"/>
                </a:cubicBezTo>
                <a:cubicBezTo>
                  <a:pt x="3526" y="21172"/>
                  <a:pt x="3567" y="21170"/>
                  <a:pt x="3608" y="21165"/>
                </a:cubicBezTo>
                <a:lnTo>
                  <a:pt x="9574" y="21167"/>
                </a:lnTo>
                <a:cubicBezTo>
                  <a:pt x="9597" y="21168"/>
                  <a:pt x="9619" y="21170"/>
                  <a:pt x="9642" y="21170"/>
                </a:cubicBezTo>
                <a:cubicBezTo>
                  <a:pt x="9664" y="21170"/>
                  <a:pt x="9686" y="21168"/>
                  <a:pt x="9708" y="21167"/>
                </a:cubicBezTo>
                <a:lnTo>
                  <a:pt x="16835" y="21170"/>
                </a:lnTo>
                <a:cubicBezTo>
                  <a:pt x="18900" y="21563"/>
                  <a:pt x="20666" y="18560"/>
                  <a:pt x="20535" y="14879"/>
                </a:cubicBezTo>
                <a:cubicBezTo>
                  <a:pt x="20420" y="11655"/>
                  <a:pt x="18847" y="9216"/>
                  <a:pt x="17033" y="9448"/>
                </a:cubicBezTo>
                <a:cubicBezTo>
                  <a:pt x="16925" y="7597"/>
                  <a:pt x="16269" y="5949"/>
                  <a:pt x="15301" y="5206"/>
                </a:cubicBezTo>
                <a:cubicBezTo>
                  <a:pt x="14740" y="4776"/>
                  <a:pt x="14111" y="4687"/>
                  <a:pt x="13503" y="4948"/>
                </a:cubicBezTo>
                <a:cubicBezTo>
                  <a:pt x="13015" y="2037"/>
                  <a:pt x="11472" y="-37"/>
                  <a:pt x="9739" y="0"/>
                </a:cubicBezTo>
                <a:cubicBezTo>
                  <a:pt x="7967" y="38"/>
                  <a:pt x="6451" y="2274"/>
                  <a:pt x="6061" y="5305"/>
                </a:cubicBezTo>
                <a:cubicBezTo>
                  <a:pt x="4952" y="4507"/>
                  <a:pt x="3653" y="5178"/>
                  <a:pt x="2969" y="7070"/>
                </a:cubicBezTo>
                <a:close/>
              </a:path>
            </a:pathLst>
          </a:custGeom>
          <a:gradFill flip="none" rotWithShape="1">
            <a:gsLst>
              <a:gs pos="0">
                <a:srgbClr val="5985A4"/>
              </a:gs>
              <a:gs pos="100000">
                <a:srgbClr val="270048"/>
              </a:gs>
            </a:gsLst>
            <a:path path="shape">
              <a:fillToRect l="49820" t="-241" r="50179" b="100241"/>
            </a:path>
          </a:gradFill>
          <a:ln w="25400" cap="flat">
            <a:solidFill>
              <a:srgbClr val="FFFFFF"/>
            </a:solidFill>
            <a:prstDash val="solid"/>
            <a:miter lim="400000"/>
          </a:ln>
          <a:effectLst/>
        </p:spPr>
        <p:txBody>
          <a:bodyPr/>
          <a:lstStyle/>
          <a:p>
            <a:endParaRPr lang="de-DE"/>
          </a:p>
        </p:txBody>
      </p:sp>
    </p:spTree>
    <p:extLst>
      <p:ext uri="{BB962C8B-B14F-4D97-AF65-F5344CB8AC3E}">
        <p14:creationId xmlns:p14="http://schemas.microsoft.com/office/powerpoint/2010/main" val="12001181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21003F"/>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0998646-DF63-0C4A-98AC-D002BA0030E1}"/>
              </a:ext>
            </a:extLst>
          </p:cNvPr>
          <p:cNvSpPr>
            <a:spLocks noGrp="1"/>
          </p:cNvSpPr>
          <p:nvPr>
            <p:ph type="ctrTitle"/>
          </p:nvPr>
        </p:nvSpPr>
        <p:spPr>
          <a:xfrm>
            <a:off x="52420" y="869853"/>
            <a:ext cx="11527134" cy="2954720"/>
          </a:xfrm>
        </p:spPr>
        <p:txBody>
          <a:bodyPr>
            <a:noAutofit/>
          </a:bodyPr>
          <a:lstStyle/>
          <a:p>
            <a:r>
              <a:rPr lang="de-DE" sz="8000" dirty="0">
                <a:solidFill>
                  <a:schemeClr val="bg1"/>
                </a:solidFill>
                <a:latin typeface="Impact" panose="020B0806030902050204" pitchFamily="34" charset="0"/>
              </a:rPr>
              <a:t>WENIGER SERVER?</a:t>
            </a:r>
          </a:p>
        </p:txBody>
      </p:sp>
      <p:pic>
        <p:nvPicPr>
          <p:cNvPr id="3" name="Grafik 2" descr="Ein Bild, das Text, Buch enthält.&#10;&#10;Automatisch generierte Beschreibung">
            <a:extLst>
              <a:ext uri="{FF2B5EF4-FFF2-40B4-BE49-F238E27FC236}">
                <a16:creationId xmlns:a16="http://schemas.microsoft.com/office/drawing/2014/main" id="{B9EC593F-1090-C247-A510-5C972CD1B62E}"/>
              </a:ext>
            </a:extLst>
          </p:cNvPr>
          <p:cNvPicPr>
            <a:picLocks noChangeAspect="1"/>
          </p:cNvPicPr>
          <p:nvPr/>
        </p:nvPicPr>
        <p:blipFill>
          <a:blip r:embed="rId3"/>
          <a:stretch>
            <a:fillRect/>
          </a:stretch>
        </p:blipFill>
        <p:spPr>
          <a:xfrm>
            <a:off x="10638691" y="373308"/>
            <a:ext cx="1091222" cy="776966"/>
          </a:xfrm>
          <a:prstGeom prst="rect">
            <a:avLst/>
          </a:prstGeom>
        </p:spPr>
      </p:pic>
      <p:sp>
        <p:nvSpPr>
          <p:cNvPr id="4" name="officeArt object">
            <a:extLst>
              <a:ext uri="{FF2B5EF4-FFF2-40B4-BE49-F238E27FC236}">
                <a16:creationId xmlns:a16="http://schemas.microsoft.com/office/drawing/2014/main" id="{9FD21013-837A-4742-AD6B-816BD1D7A693}"/>
              </a:ext>
            </a:extLst>
          </p:cNvPr>
          <p:cNvSpPr/>
          <p:nvPr/>
        </p:nvSpPr>
        <p:spPr>
          <a:xfrm flipH="1">
            <a:off x="7508297" y="2655276"/>
            <a:ext cx="8443233" cy="5318135"/>
          </a:xfrm>
          <a:custGeom>
            <a:avLst/>
            <a:gdLst/>
            <a:ahLst/>
            <a:cxnLst>
              <a:cxn ang="0">
                <a:pos x="wd2" y="hd2"/>
              </a:cxn>
              <a:cxn ang="5400000">
                <a:pos x="wd2" y="hd2"/>
              </a:cxn>
              <a:cxn ang="10800000">
                <a:pos x="wd2" y="hd2"/>
              </a:cxn>
              <a:cxn ang="16200000">
                <a:pos x="wd2" y="hd2"/>
              </a:cxn>
            </a:cxnLst>
            <a:rect l="0" t="0" r="r" b="b"/>
            <a:pathLst>
              <a:path w="20542" h="21205" extrusionOk="0">
                <a:moveTo>
                  <a:pt x="2969" y="7070"/>
                </a:moveTo>
                <a:cubicBezTo>
                  <a:pt x="2714" y="7777"/>
                  <a:pt x="2586" y="8608"/>
                  <a:pt x="2605" y="9448"/>
                </a:cubicBezTo>
                <a:cubicBezTo>
                  <a:pt x="2110" y="9476"/>
                  <a:pt x="1632" y="9738"/>
                  <a:pt x="1236" y="10199"/>
                </a:cubicBezTo>
                <a:cubicBezTo>
                  <a:pt x="-934" y="12725"/>
                  <a:pt x="-113" y="18138"/>
                  <a:pt x="2652" y="20704"/>
                </a:cubicBezTo>
                <a:cubicBezTo>
                  <a:pt x="2911" y="20944"/>
                  <a:pt x="3185" y="21156"/>
                  <a:pt x="3484" y="21170"/>
                </a:cubicBezTo>
                <a:cubicBezTo>
                  <a:pt x="3526" y="21172"/>
                  <a:pt x="3567" y="21170"/>
                  <a:pt x="3608" y="21165"/>
                </a:cubicBezTo>
                <a:lnTo>
                  <a:pt x="9574" y="21167"/>
                </a:lnTo>
                <a:cubicBezTo>
                  <a:pt x="9597" y="21168"/>
                  <a:pt x="9619" y="21170"/>
                  <a:pt x="9642" y="21170"/>
                </a:cubicBezTo>
                <a:cubicBezTo>
                  <a:pt x="9664" y="21170"/>
                  <a:pt x="9686" y="21168"/>
                  <a:pt x="9708" y="21167"/>
                </a:cubicBezTo>
                <a:lnTo>
                  <a:pt x="16835" y="21170"/>
                </a:lnTo>
                <a:cubicBezTo>
                  <a:pt x="18900" y="21563"/>
                  <a:pt x="20666" y="18560"/>
                  <a:pt x="20535" y="14879"/>
                </a:cubicBezTo>
                <a:cubicBezTo>
                  <a:pt x="20420" y="11655"/>
                  <a:pt x="18847" y="9216"/>
                  <a:pt x="17033" y="9448"/>
                </a:cubicBezTo>
                <a:cubicBezTo>
                  <a:pt x="16925" y="7597"/>
                  <a:pt x="16269" y="5949"/>
                  <a:pt x="15301" y="5206"/>
                </a:cubicBezTo>
                <a:cubicBezTo>
                  <a:pt x="14740" y="4776"/>
                  <a:pt x="14111" y="4687"/>
                  <a:pt x="13503" y="4948"/>
                </a:cubicBezTo>
                <a:cubicBezTo>
                  <a:pt x="13015" y="2037"/>
                  <a:pt x="11472" y="-37"/>
                  <a:pt x="9739" y="0"/>
                </a:cubicBezTo>
                <a:cubicBezTo>
                  <a:pt x="7967" y="38"/>
                  <a:pt x="6451" y="2274"/>
                  <a:pt x="6061" y="5305"/>
                </a:cubicBezTo>
                <a:cubicBezTo>
                  <a:pt x="4952" y="4507"/>
                  <a:pt x="3653" y="5178"/>
                  <a:pt x="2969" y="7070"/>
                </a:cubicBezTo>
                <a:close/>
              </a:path>
            </a:pathLst>
          </a:custGeom>
          <a:gradFill flip="none" rotWithShape="1">
            <a:gsLst>
              <a:gs pos="0">
                <a:srgbClr val="5985A4"/>
              </a:gs>
              <a:gs pos="100000">
                <a:srgbClr val="270048"/>
              </a:gs>
            </a:gsLst>
            <a:path path="shape">
              <a:fillToRect l="49820" t="-241" r="50179" b="100241"/>
            </a:path>
          </a:gradFill>
          <a:ln w="25400" cap="flat">
            <a:solidFill>
              <a:srgbClr val="FFFFFF"/>
            </a:solidFill>
            <a:prstDash val="solid"/>
            <a:miter lim="400000"/>
          </a:ln>
          <a:effectLst/>
        </p:spPr>
        <p:txBody>
          <a:bodyPr/>
          <a:lstStyle/>
          <a:p>
            <a:endParaRPr lang="de-DE"/>
          </a:p>
        </p:txBody>
      </p:sp>
      <p:sp>
        <p:nvSpPr>
          <p:cNvPr id="5" name="officeArt object">
            <a:extLst>
              <a:ext uri="{FF2B5EF4-FFF2-40B4-BE49-F238E27FC236}">
                <a16:creationId xmlns:a16="http://schemas.microsoft.com/office/drawing/2014/main" id="{E4357AA6-0404-1A4F-B9F0-6D82BBDE3B1D}"/>
              </a:ext>
            </a:extLst>
          </p:cNvPr>
          <p:cNvSpPr/>
          <p:nvPr/>
        </p:nvSpPr>
        <p:spPr>
          <a:xfrm rot="10800000" flipH="1">
            <a:off x="-931302" y="-690071"/>
            <a:ext cx="4887157" cy="2954719"/>
          </a:xfrm>
          <a:custGeom>
            <a:avLst/>
            <a:gdLst/>
            <a:ahLst/>
            <a:cxnLst>
              <a:cxn ang="0">
                <a:pos x="wd2" y="hd2"/>
              </a:cxn>
              <a:cxn ang="5400000">
                <a:pos x="wd2" y="hd2"/>
              </a:cxn>
              <a:cxn ang="10800000">
                <a:pos x="wd2" y="hd2"/>
              </a:cxn>
              <a:cxn ang="16200000">
                <a:pos x="wd2" y="hd2"/>
              </a:cxn>
            </a:cxnLst>
            <a:rect l="0" t="0" r="r" b="b"/>
            <a:pathLst>
              <a:path w="20542" h="21205" extrusionOk="0">
                <a:moveTo>
                  <a:pt x="2969" y="7070"/>
                </a:moveTo>
                <a:cubicBezTo>
                  <a:pt x="2714" y="7777"/>
                  <a:pt x="2586" y="8608"/>
                  <a:pt x="2605" y="9448"/>
                </a:cubicBezTo>
                <a:cubicBezTo>
                  <a:pt x="2110" y="9476"/>
                  <a:pt x="1632" y="9738"/>
                  <a:pt x="1236" y="10199"/>
                </a:cubicBezTo>
                <a:cubicBezTo>
                  <a:pt x="-934" y="12725"/>
                  <a:pt x="-113" y="18138"/>
                  <a:pt x="2652" y="20704"/>
                </a:cubicBezTo>
                <a:cubicBezTo>
                  <a:pt x="2911" y="20944"/>
                  <a:pt x="3185" y="21156"/>
                  <a:pt x="3484" y="21170"/>
                </a:cubicBezTo>
                <a:cubicBezTo>
                  <a:pt x="3526" y="21172"/>
                  <a:pt x="3567" y="21170"/>
                  <a:pt x="3608" y="21165"/>
                </a:cubicBezTo>
                <a:lnTo>
                  <a:pt x="9574" y="21167"/>
                </a:lnTo>
                <a:cubicBezTo>
                  <a:pt x="9597" y="21168"/>
                  <a:pt x="9619" y="21170"/>
                  <a:pt x="9642" y="21170"/>
                </a:cubicBezTo>
                <a:cubicBezTo>
                  <a:pt x="9664" y="21170"/>
                  <a:pt x="9686" y="21168"/>
                  <a:pt x="9708" y="21167"/>
                </a:cubicBezTo>
                <a:lnTo>
                  <a:pt x="16835" y="21170"/>
                </a:lnTo>
                <a:cubicBezTo>
                  <a:pt x="18900" y="21563"/>
                  <a:pt x="20666" y="18560"/>
                  <a:pt x="20535" y="14879"/>
                </a:cubicBezTo>
                <a:cubicBezTo>
                  <a:pt x="20420" y="11655"/>
                  <a:pt x="18847" y="9216"/>
                  <a:pt x="17033" y="9448"/>
                </a:cubicBezTo>
                <a:cubicBezTo>
                  <a:pt x="16925" y="7597"/>
                  <a:pt x="16269" y="5949"/>
                  <a:pt x="15301" y="5206"/>
                </a:cubicBezTo>
                <a:cubicBezTo>
                  <a:pt x="14740" y="4776"/>
                  <a:pt x="14111" y="4687"/>
                  <a:pt x="13503" y="4948"/>
                </a:cubicBezTo>
                <a:cubicBezTo>
                  <a:pt x="13015" y="2037"/>
                  <a:pt x="11472" y="-37"/>
                  <a:pt x="9739" y="0"/>
                </a:cubicBezTo>
                <a:cubicBezTo>
                  <a:pt x="7967" y="38"/>
                  <a:pt x="6451" y="2274"/>
                  <a:pt x="6061" y="5305"/>
                </a:cubicBezTo>
                <a:cubicBezTo>
                  <a:pt x="4952" y="4507"/>
                  <a:pt x="3653" y="5178"/>
                  <a:pt x="2969" y="7070"/>
                </a:cubicBezTo>
                <a:close/>
              </a:path>
            </a:pathLst>
          </a:custGeom>
          <a:gradFill flip="none" rotWithShape="1">
            <a:gsLst>
              <a:gs pos="0">
                <a:srgbClr val="5985A4"/>
              </a:gs>
              <a:gs pos="100000">
                <a:srgbClr val="270048"/>
              </a:gs>
            </a:gsLst>
            <a:path path="shape">
              <a:fillToRect l="49820" t="-241" r="50179" b="100241"/>
            </a:path>
          </a:gradFill>
          <a:ln w="25400" cap="flat">
            <a:solidFill>
              <a:srgbClr val="FFFFFF"/>
            </a:solidFill>
            <a:prstDash val="solid"/>
            <a:miter lim="400000"/>
          </a:ln>
          <a:effectLst/>
        </p:spPr>
        <p:txBody>
          <a:bodyPr/>
          <a:lstStyle/>
          <a:p>
            <a:endParaRPr lang="de-DE"/>
          </a:p>
        </p:txBody>
      </p:sp>
      <p:sp>
        <p:nvSpPr>
          <p:cNvPr id="6" name="officeArt object">
            <a:extLst>
              <a:ext uri="{FF2B5EF4-FFF2-40B4-BE49-F238E27FC236}">
                <a16:creationId xmlns:a16="http://schemas.microsoft.com/office/drawing/2014/main" id="{97BF256F-4036-EC49-8DB5-E493894AE6BF}"/>
              </a:ext>
            </a:extLst>
          </p:cNvPr>
          <p:cNvSpPr/>
          <p:nvPr/>
        </p:nvSpPr>
        <p:spPr>
          <a:xfrm flipH="1">
            <a:off x="5081953" y="4197825"/>
            <a:ext cx="5251254" cy="3234900"/>
          </a:xfrm>
          <a:custGeom>
            <a:avLst/>
            <a:gdLst/>
            <a:ahLst/>
            <a:cxnLst>
              <a:cxn ang="0">
                <a:pos x="wd2" y="hd2"/>
              </a:cxn>
              <a:cxn ang="5400000">
                <a:pos x="wd2" y="hd2"/>
              </a:cxn>
              <a:cxn ang="10800000">
                <a:pos x="wd2" y="hd2"/>
              </a:cxn>
              <a:cxn ang="16200000">
                <a:pos x="wd2" y="hd2"/>
              </a:cxn>
            </a:cxnLst>
            <a:rect l="0" t="0" r="r" b="b"/>
            <a:pathLst>
              <a:path w="20542" h="21205" extrusionOk="0">
                <a:moveTo>
                  <a:pt x="2969" y="7070"/>
                </a:moveTo>
                <a:cubicBezTo>
                  <a:pt x="2714" y="7777"/>
                  <a:pt x="2586" y="8608"/>
                  <a:pt x="2605" y="9448"/>
                </a:cubicBezTo>
                <a:cubicBezTo>
                  <a:pt x="2110" y="9476"/>
                  <a:pt x="1632" y="9738"/>
                  <a:pt x="1236" y="10199"/>
                </a:cubicBezTo>
                <a:cubicBezTo>
                  <a:pt x="-934" y="12725"/>
                  <a:pt x="-113" y="18138"/>
                  <a:pt x="2652" y="20704"/>
                </a:cubicBezTo>
                <a:cubicBezTo>
                  <a:pt x="2911" y="20944"/>
                  <a:pt x="3185" y="21156"/>
                  <a:pt x="3484" y="21170"/>
                </a:cubicBezTo>
                <a:cubicBezTo>
                  <a:pt x="3526" y="21172"/>
                  <a:pt x="3567" y="21170"/>
                  <a:pt x="3608" y="21165"/>
                </a:cubicBezTo>
                <a:lnTo>
                  <a:pt x="9574" y="21167"/>
                </a:lnTo>
                <a:cubicBezTo>
                  <a:pt x="9597" y="21168"/>
                  <a:pt x="9619" y="21170"/>
                  <a:pt x="9642" y="21170"/>
                </a:cubicBezTo>
                <a:cubicBezTo>
                  <a:pt x="9664" y="21170"/>
                  <a:pt x="9686" y="21168"/>
                  <a:pt x="9708" y="21167"/>
                </a:cubicBezTo>
                <a:lnTo>
                  <a:pt x="16835" y="21170"/>
                </a:lnTo>
                <a:cubicBezTo>
                  <a:pt x="18900" y="21563"/>
                  <a:pt x="20666" y="18560"/>
                  <a:pt x="20535" y="14879"/>
                </a:cubicBezTo>
                <a:cubicBezTo>
                  <a:pt x="20420" y="11655"/>
                  <a:pt x="18847" y="9216"/>
                  <a:pt x="17033" y="9448"/>
                </a:cubicBezTo>
                <a:cubicBezTo>
                  <a:pt x="16925" y="7597"/>
                  <a:pt x="16269" y="5949"/>
                  <a:pt x="15301" y="5206"/>
                </a:cubicBezTo>
                <a:cubicBezTo>
                  <a:pt x="14740" y="4776"/>
                  <a:pt x="14111" y="4687"/>
                  <a:pt x="13503" y="4948"/>
                </a:cubicBezTo>
                <a:cubicBezTo>
                  <a:pt x="13015" y="2037"/>
                  <a:pt x="11472" y="-37"/>
                  <a:pt x="9739" y="0"/>
                </a:cubicBezTo>
                <a:cubicBezTo>
                  <a:pt x="7967" y="38"/>
                  <a:pt x="6451" y="2274"/>
                  <a:pt x="6061" y="5305"/>
                </a:cubicBezTo>
                <a:cubicBezTo>
                  <a:pt x="4952" y="4507"/>
                  <a:pt x="3653" y="5178"/>
                  <a:pt x="2969" y="7070"/>
                </a:cubicBezTo>
                <a:close/>
              </a:path>
            </a:pathLst>
          </a:custGeom>
          <a:gradFill flip="none" rotWithShape="1">
            <a:gsLst>
              <a:gs pos="0">
                <a:srgbClr val="5985A4"/>
              </a:gs>
              <a:gs pos="100000">
                <a:srgbClr val="270048"/>
              </a:gs>
            </a:gsLst>
            <a:path path="shape">
              <a:fillToRect l="49820" t="-241" r="50179" b="100241"/>
            </a:path>
          </a:gradFill>
          <a:ln w="25400" cap="flat">
            <a:solidFill>
              <a:srgbClr val="FFFFFF"/>
            </a:solidFill>
            <a:prstDash val="solid"/>
            <a:miter lim="400000"/>
          </a:ln>
          <a:effectLst/>
        </p:spPr>
        <p:txBody>
          <a:bodyPr/>
          <a:lstStyle/>
          <a:p>
            <a:endParaRPr lang="de-DE"/>
          </a:p>
        </p:txBody>
      </p:sp>
    </p:spTree>
    <p:extLst>
      <p:ext uri="{BB962C8B-B14F-4D97-AF65-F5344CB8AC3E}">
        <p14:creationId xmlns:p14="http://schemas.microsoft.com/office/powerpoint/2010/main" val="163973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21003F"/>
        </a:solidFill>
        <a:effectLst/>
      </p:bgPr>
    </p:bg>
    <p:spTree>
      <p:nvGrpSpPr>
        <p:cNvPr id="1" name=""/>
        <p:cNvGrpSpPr/>
        <p:nvPr/>
      </p:nvGrpSpPr>
      <p:grpSpPr>
        <a:xfrm>
          <a:off x="0" y="0"/>
          <a:ext cx="0" cy="0"/>
          <a:chOff x="0" y="0"/>
          <a:chExt cx="0" cy="0"/>
        </a:xfrm>
      </p:grpSpPr>
      <p:sp>
        <p:nvSpPr>
          <p:cNvPr id="8" name="officeArt object">
            <a:extLst>
              <a:ext uri="{FF2B5EF4-FFF2-40B4-BE49-F238E27FC236}">
                <a16:creationId xmlns:a16="http://schemas.microsoft.com/office/drawing/2014/main" id="{9D14563A-CAB2-F740-AC50-DED09704E1AA}"/>
              </a:ext>
            </a:extLst>
          </p:cNvPr>
          <p:cNvSpPr/>
          <p:nvPr/>
        </p:nvSpPr>
        <p:spPr>
          <a:xfrm flipH="1">
            <a:off x="-234695" y="-498651"/>
            <a:ext cx="14085543" cy="8729822"/>
          </a:xfrm>
          <a:custGeom>
            <a:avLst/>
            <a:gdLst/>
            <a:ahLst/>
            <a:cxnLst>
              <a:cxn ang="0">
                <a:pos x="wd2" y="hd2"/>
              </a:cxn>
              <a:cxn ang="5400000">
                <a:pos x="wd2" y="hd2"/>
              </a:cxn>
              <a:cxn ang="10800000">
                <a:pos x="wd2" y="hd2"/>
              </a:cxn>
              <a:cxn ang="16200000">
                <a:pos x="wd2" y="hd2"/>
              </a:cxn>
            </a:cxnLst>
            <a:rect l="0" t="0" r="r" b="b"/>
            <a:pathLst>
              <a:path w="20542" h="21205" extrusionOk="0">
                <a:moveTo>
                  <a:pt x="2969" y="7070"/>
                </a:moveTo>
                <a:cubicBezTo>
                  <a:pt x="2714" y="7777"/>
                  <a:pt x="2586" y="8608"/>
                  <a:pt x="2605" y="9448"/>
                </a:cubicBezTo>
                <a:cubicBezTo>
                  <a:pt x="2110" y="9476"/>
                  <a:pt x="1632" y="9738"/>
                  <a:pt x="1236" y="10199"/>
                </a:cubicBezTo>
                <a:cubicBezTo>
                  <a:pt x="-934" y="12725"/>
                  <a:pt x="-113" y="18138"/>
                  <a:pt x="2652" y="20704"/>
                </a:cubicBezTo>
                <a:cubicBezTo>
                  <a:pt x="2911" y="20944"/>
                  <a:pt x="3185" y="21156"/>
                  <a:pt x="3484" y="21170"/>
                </a:cubicBezTo>
                <a:cubicBezTo>
                  <a:pt x="3526" y="21172"/>
                  <a:pt x="3567" y="21170"/>
                  <a:pt x="3608" y="21165"/>
                </a:cubicBezTo>
                <a:lnTo>
                  <a:pt x="9574" y="21167"/>
                </a:lnTo>
                <a:cubicBezTo>
                  <a:pt x="9597" y="21168"/>
                  <a:pt x="9619" y="21170"/>
                  <a:pt x="9642" y="21170"/>
                </a:cubicBezTo>
                <a:cubicBezTo>
                  <a:pt x="9664" y="21170"/>
                  <a:pt x="9686" y="21168"/>
                  <a:pt x="9708" y="21167"/>
                </a:cubicBezTo>
                <a:lnTo>
                  <a:pt x="16835" y="21170"/>
                </a:lnTo>
                <a:cubicBezTo>
                  <a:pt x="18900" y="21563"/>
                  <a:pt x="20666" y="18560"/>
                  <a:pt x="20535" y="14879"/>
                </a:cubicBezTo>
                <a:cubicBezTo>
                  <a:pt x="20420" y="11655"/>
                  <a:pt x="18847" y="9216"/>
                  <a:pt x="17033" y="9448"/>
                </a:cubicBezTo>
                <a:cubicBezTo>
                  <a:pt x="16925" y="7597"/>
                  <a:pt x="16269" y="5949"/>
                  <a:pt x="15301" y="5206"/>
                </a:cubicBezTo>
                <a:cubicBezTo>
                  <a:pt x="14740" y="4776"/>
                  <a:pt x="14111" y="4687"/>
                  <a:pt x="13503" y="4948"/>
                </a:cubicBezTo>
                <a:cubicBezTo>
                  <a:pt x="13015" y="2037"/>
                  <a:pt x="11472" y="-37"/>
                  <a:pt x="9739" y="0"/>
                </a:cubicBezTo>
                <a:cubicBezTo>
                  <a:pt x="7967" y="38"/>
                  <a:pt x="6451" y="2274"/>
                  <a:pt x="6061" y="5305"/>
                </a:cubicBezTo>
                <a:cubicBezTo>
                  <a:pt x="4952" y="4507"/>
                  <a:pt x="3653" y="5178"/>
                  <a:pt x="2969" y="7070"/>
                </a:cubicBezTo>
                <a:close/>
              </a:path>
            </a:pathLst>
          </a:custGeom>
          <a:gradFill flip="none" rotWithShape="1">
            <a:gsLst>
              <a:gs pos="0">
                <a:srgbClr val="5985A4"/>
              </a:gs>
              <a:gs pos="100000">
                <a:srgbClr val="270048"/>
              </a:gs>
            </a:gsLst>
            <a:path path="shape">
              <a:fillToRect l="49820" t="-241" r="50179" b="100241"/>
            </a:path>
          </a:gradFill>
          <a:ln w="25400" cap="flat">
            <a:solidFill>
              <a:srgbClr val="FFFFFF"/>
            </a:solidFill>
            <a:prstDash val="solid"/>
            <a:miter lim="400000"/>
          </a:ln>
          <a:effectLst/>
        </p:spPr>
        <p:txBody>
          <a:bodyPr/>
          <a:lstStyle/>
          <a:p>
            <a:endParaRPr lang="de-DE"/>
          </a:p>
        </p:txBody>
      </p:sp>
      <p:sp>
        <p:nvSpPr>
          <p:cNvPr id="18" name="Würfel 17">
            <a:extLst>
              <a:ext uri="{FF2B5EF4-FFF2-40B4-BE49-F238E27FC236}">
                <a16:creationId xmlns:a16="http://schemas.microsoft.com/office/drawing/2014/main" id="{DAA17C93-4DF5-B44D-A352-9400B8DB31C6}"/>
              </a:ext>
            </a:extLst>
          </p:cNvPr>
          <p:cNvSpPr/>
          <p:nvPr/>
        </p:nvSpPr>
        <p:spPr>
          <a:xfrm>
            <a:off x="5103111" y="2130771"/>
            <a:ext cx="2653526" cy="2816353"/>
          </a:xfrm>
          <a:prstGeom prst="cube">
            <a:avLst/>
          </a:prstGeom>
          <a:solidFill>
            <a:srgbClr val="1B0035"/>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15" name="Titel 1">
            <a:extLst>
              <a:ext uri="{FF2B5EF4-FFF2-40B4-BE49-F238E27FC236}">
                <a16:creationId xmlns:a16="http://schemas.microsoft.com/office/drawing/2014/main" id="{E5A2FEA6-085C-9847-90B8-77DCDB866C21}"/>
              </a:ext>
            </a:extLst>
          </p:cNvPr>
          <p:cNvSpPr txBox="1">
            <a:spLocks/>
          </p:cNvSpPr>
          <p:nvPr/>
        </p:nvSpPr>
        <p:spPr>
          <a:xfrm>
            <a:off x="8107223" y="2837490"/>
            <a:ext cx="1995469" cy="55561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e-DE" sz="1800" dirty="0">
                <a:solidFill>
                  <a:schemeClr val="bg1"/>
                </a:solidFill>
                <a:ea typeface="DengXian" panose="02010600030101010101" pitchFamily="2" charset="-122"/>
                <a:cs typeface="Consolas" panose="020B0609020204030204" pitchFamily="49" charset="0"/>
              </a:rPr>
              <a:t>Benutzer</a:t>
            </a:r>
          </a:p>
        </p:txBody>
      </p:sp>
      <p:sp>
        <p:nvSpPr>
          <p:cNvPr id="216" name="Titel 1">
            <a:extLst>
              <a:ext uri="{FF2B5EF4-FFF2-40B4-BE49-F238E27FC236}">
                <a16:creationId xmlns:a16="http://schemas.microsoft.com/office/drawing/2014/main" id="{9292C880-B1D3-794B-A0C2-D0061F013987}"/>
              </a:ext>
            </a:extLst>
          </p:cNvPr>
          <p:cNvSpPr txBox="1">
            <a:spLocks/>
          </p:cNvSpPr>
          <p:nvPr/>
        </p:nvSpPr>
        <p:spPr>
          <a:xfrm>
            <a:off x="8106442" y="3274005"/>
            <a:ext cx="1995469" cy="55561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e-DE" sz="1800" dirty="0">
                <a:solidFill>
                  <a:schemeClr val="bg1"/>
                </a:solidFill>
                <a:ea typeface="DengXian" panose="02010600030101010101" pitchFamily="2" charset="-122"/>
                <a:cs typeface="Consolas" panose="020B0609020204030204" pitchFamily="49" charset="0"/>
              </a:rPr>
              <a:t>Warenkorb</a:t>
            </a:r>
          </a:p>
        </p:txBody>
      </p:sp>
      <p:sp>
        <p:nvSpPr>
          <p:cNvPr id="217" name="Titel 1">
            <a:extLst>
              <a:ext uri="{FF2B5EF4-FFF2-40B4-BE49-F238E27FC236}">
                <a16:creationId xmlns:a16="http://schemas.microsoft.com/office/drawing/2014/main" id="{4A495617-0D20-3945-9D3F-8AB2DE71C533}"/>
              </a:ext>
            </a:extLst>
          </p:cNvPr>
          <p:cNvSpPr txBox="1">
            <a:spLocks/>
          </p:cNvSpPr>
          <p:nvPr/>
        </p:nvSpPr>
        <p:spPr>
          <a:xfrm>
            <a:off x="8107223" y="3714840"/>
            <a:ext cx="1995469" cy="55561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e-DE" sz="1800" dirty="0">
                <a:solidFill>
                  <a:schemeClr val="bg1"/>
                </a:solidFill>
                <a:ea typeface="DengXian" panose="02010600030101010101" pitchFamily="2" charset="-122"/>
                <a:cs typeface="Consolas" panose="020B0609020204030204" pitchFamily="49" charset="0"/>
              </a:rPr>
              <a:t>Warenbestand</a:t>
            </a:r>
          </a:p>
        </p:txBody>
      </p:sp>
      <p:pic>
        <p:nvPicPr>
          <p:cNvPr id="7" name="Grafik 6" descr="Ein Bild, das Text, Buch enthält.&#10;&#10;Automatisch generierte Beschreibung">
            <a:extLst>
              <a:ext uri="{FF2B5EF4-FFF2-40B4-BE49-F238E27FC236}">
                <a16:creationId xmlns:a16="http://schemas.microsoft.com/office/drawing/2014/main" id="{51ADA36E-53FD-454F-838E-CCBD7DC463AE}"/>
              </a:ext>
            </a:extLst>
          </p:cNvPr>
          <p:cNvPicPr>
            <a:picLocks noChangeAspect="1"/>
          </p:cNvPicPr>
          <p:nvPr/>
        </p:nvPicPr>
        <p:blipFill>
          <a:blip r:embed="rId3"/>
          <a:stretch>
            <a:fillRect/>
          </a:stretch>
        </p:blipFill>
        <p:spPr>
          <a:xfrm>
            <a:off x="10638691" y="373308"/>
            <a:ext cx="1091222" cy="776966"/>
          </a:xfrm>
          <a:prstGeom prst="rect">
            <a:avLst/>
          </a:prstGeom>
        </p:spPr>
      </p:pic>
      <p:sp>
        <p:nvSpPr>
          <p:cNvPr id="9" name="officeArt object">
            <a:extLst>
              <a:ext uri="{FF2B5EF4-FFF2-40B4-BE49-F238E27FC236}">
                <a16:creationId xmlns:a16="http://schemas.microsoft.com/office/drawing/2014/main" id="{20077CA0-2735-684A-85B9-AFD9658C8EE8}"/>
              </a:ext>
            </a:extLst>
          </p:cNvPr>
          <p:cNvSpPr/>
          <p:nvPr/>
        </p:nvSpPr>
        <p:spPr>
          <a:xfrm rot="10800000" flipH="1">
            <a:off x="-1136700" y="-715569"/>
            <a:ext cx="4887157" cy="2954719"/>
          </a:xfrm>
          <a:custGeom>
            <a:avLst/>
            <a:gdLst/>
            <a:ahLst/>
            <a:cxnLst>
              <a:cxn ang="0">
                <a:pos x="wd2" y="hd2"/>
              </a:cxn>
              <a:cxn ang="5400000">
                <a:pos x="wd2" y="hd2"/>
              </a:cxn>
              <a:cxn ang="10800000">
                <a:pos x="wd2" y="hd2"/>
              </a:cxn>
              <a:cxn ang="16200000">
                <a:pos x="wd2" y="hd2"/>
              </a:cxn>
            </a:cxnLst>
            <a:rect l="0" t="0" r="r" b="b"/>
            <a:pathLst>
              <a:path w="20542" h="21205" extrusionOk="0">
                <a:moveTo>
                  <a:pt x="2969" y="7070"/>
                </a:moveTo>
                <a:cubicBezTo>
                  <a:pt x="2714" y="7777"/>
                  <a:pt x="2586" y="8608"/>
                  <a:pt x="2605" y="9448"/>
                </a:cubicBezTo>
                <a:cubicBezTo>
                  <a:pt x="2110" y="9476"/>
                  <a:pt x="1632" y="9738"/>
                  <a:pt x="1236" y="10199"/>
                </a:cubicBezTo>
                <a:cubicBezTo>
                  <a:pt x="-934" y="12725"/>
                  <a:pt x="-113" y="18138"/>
                  <a:pt x="2652" y="20704"/>
                </a:cubicBezTo>
                <a:cubicBezTo>
                  <a:pt x="2911" y="20944"/>
                  <a:pt x="3185" y="21156"/>
                  <a:pt x="3484" y="21170"/>
                </a:cubicBezTo>
                <a:cubicBezTo>
                  <a:pt x="3526" y="21172"/>
                  <a:pt x="3567" y="21170"/>
                  <a:pt x="3608" y="21165"/>
                </a:cubicBezTo>
                <a:lnTo>
                  <a:pt x="9574" y="21167"/>
                </a:lnTo>
                <a:cubicBezTo>
                  <a:pt x="9597" y="21168"/>
                  <a:pt x="9619" y="21170"/>
                  <a:pt x="9642" y="21170"/>
                </a:cubicBezTo>
                <a:cubicBezTo>
                  <a:pt x="9664" y="21170"/>
                  <a:pt x="9686" y="21168"/>
                  <a:pt x="9708" y="21167"/>
                </a:cubicBezTo>
                <a:lnTo>
                  <a:pt x="16835" y="21170"/>
                </a:lnTo>
                <a:cubicBezTo>
                  <a:pt x="18900" y="21563"/>
                  <a:pt x="20666" y="18560"/>
                  <a:pt x="20535" y="14879"/>
                </a:cubicBezTo>
                <a:cubicBezTo>
                  <a:pt x="20420" y="11655"/>
                  <a:pt x="18847" y="9216"/>
                  <a:pt x="17033" y="9448"/>
                </a:cubicBezTo>
                <a:cubicBezTo>
                  <a:pt x="16925" y="7597"/>
                  <a:pt x="16269" y="5949"/>
                  <a:pt x="15301" y="5206"/>
                </a:cubicBezTo>
                <a:cubicBezTo>
                  <a:pt x="14740" y="4776"/>
                  <a:pt x="14111" y="4687"/>
                  <a:pt x="13503" y="4948"/>
                </a:cubicBezTo>
                <a:cubicBezTo>
                  <a:pt x="13015" y="2037"/>
                  <a:pt x="11472" y="-37"/>
                  <a:pt x="9739" y="0"/>
                </a:cubicBezTo>
                <a:cubicBezTo>
                  <a:pt x="7967" y="38"/>
                  <a:pt x="6451" y="2274"/>
                  <a:pt x="6061" y="5305"/>
                </a:cubicBezTo>
                <a:cubicBezTo>
                  <a:pt x="4952" y="4507"/>
                  <a:pt x="3653" y="5178"/>
                  <a:pt x="2969" y="7070"/>
                </a:cubicBezTo>
                <a:close/>
              </a:path>
            </a:pathLst>
          </a:custGeom>
          <a:gradFill flip="none" rotWithShape="1">
            <a:gsLst>
              <a:gs pos="0">
                <a:srgbClr val="5985A4"/>
              </a:gs>
              <a:gs pos="100000">
                <a:srgbClr val="270048"/>
              </a:gs>
            </a:gsLst>
            <a:path path="shape">
              <a:fillToRect l="49820" t="-241" r="50179" b="100241"/>
            </a:path>
          </a:gradFill>
          <a:ln w="25400" cap="flat">
            <a:solidFill>
              <a:srgbClr val="FFFFFF"/>
            </a:solidFill>
            <a:prstDash val="solid"/>
            <a:miter lim="400000"/>
          </a:ln>
          <a:effectLst/>
        </p:spPr>
        <p:txBody>
          <a:bodyPr/>
          <a:lstStyle/>
          <a:p>
            <a:endParaRPr lang="de-DE"/>
          </a:p>
        </p:txBody>
      </p:sp>
      <p:sp>
        <p:nvSpPr>
          <p:cNvPr id="224" name="Titel 1">
            <a:extLst>
              <a:ext uri="{FF2B5EF4-FFF2-40B4-BE49-F238E27FC236}">
                <a16:creationId xmlns:a16="http://schemas.microsoft.com/office/drawing/2014/main" id="{EB3D855E-4302-4B43-AD21-60E4661DD889}"/>
              </a:ext>
            </a:extLst>
          </p:cNvPr>
          <p:cNvSpPr txBox="1">
            <a:spLocks/>
          </p:cNvSpPr>
          <p:nvPr/>
        </p:nvSpPr>
        <p:spPr>
          <a:xfrm>
            <a:off x="212874" y="5460321"/>
            <a:ext cx="12434000" cy="978107"/>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de-DE" sz="4000" dirty="0">
                <a:solidFill>
                  <a:schemeClr val="bg1"/>
                </a:solidFill>
                <a:latin typeface="Impact" panose="020B0806030902050204" pitchFamily="34" charset="0"/>
                <a:ea typeface="DengXian" panose="02010600030101010101" pitchFamily="2" charset="-122"/>
                <a:cs typeface="Consolas" panose="020B0609020204030204" pitchFamily="49" charset="0"/>
              </a:rPr>
              <a:t>Es war einmal ein Monolith</a:t>
            </a:r>
          </a:p>
        </p:txBody>
      </p:sp>
    </p:spTree>
    <p:extLst>
      <p:ext uri="{BB962C8B-B14F-4D97-AF65-F5344CB8AC3E}">
        <p14:creationId xmlns:p14="http://schemas.microsoft.com/office/powerpoint/2010/main" val="42053092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21003F"/>
        </a:solidFill>
        <a:effectLst/>
      </p:bgPr>
    </p:bg>
    <p:spTree>
      <p:nvGrpSpPr>
        <p:cNvPr id="1" name=""/>
        <p:cNvGrpSpPr/>
        <p:nvPr/>
      </p:nvGrpSpPr>
      <p:grpSpPr>
        <a:xfrm>
          <a:off x="0" y="0"/>
          <a:ext cx="0" cy="0"/>
          <a:chOff x="0" y="0"/>
          <a:chExt cx="0" cy="0"/>
        </a:xfrm>
      </p:grpSpPr>
      <p:sp>
        <p:nvSpPr>
          <p:cNvPr id="23" name="officeArt object">
            <a:extLst>
              <a:ext uri="{FF2B5EF4-FFF2-40B4-BE49-F238E27FC236}">
                <a16:creationId xmlns:a16="http://schemas.microsoft.com/office/drawing/2014/main" id="{C099FE6C-DE19-494B-8C87-08CB7D3697E2}"/>
              </a:ext>
            </a:extLst>
          </p:cNvPr>
          <p:cNvSpPr/>
          <p:nvPr/>
        </p:nvSpPr>
        <p:spPr>
          <a:xfrm flipH="1">
            <a:off x="-234695" y="-498651"/>
            <a:ext cx="14085543" cy="8729822"/>
          </a:xfrm>
          <a:custGeom>
            <a:avLst/>
            <a:gdLst/>
            <a:ahLst/>
            <a:cxnLst>
              <a:cxn ang="0">
                <a:pos x="wd2" y="hd2"/>
              </a:cxn>
              <a:cxn ang="5400000">
                <a:pos x="wd2" y="hd2"/>
              </a:cxn>
              <a:cxn ang="10800000">
                <a:pos x="wd2" y="hd2"/>
              </a:cxn>
              <a:cxn ang="16200000">
                <a:pos x="wd2" y="hd2"/>
              </a:cxn>
            </a:cxnLst>
            <a:rect l="0" t="0" r="r" b="b"/>
            <a:pathLst>
              <a:path w="20542" h="21205" extrusionOk="0">
                <a:moveTo>
                  <a:pt x="2969" y="7070"/>
                </a:moveTo>
                <a:cubicBezTo>
                  <a:pt x="2714" y="7777"/>
                  <a:pt x="2586" y="8608"/>
                  <a:pt x="2605" y="9448"/>
                </a:cubicBezTo>
                <a:cubicBezTo>
                  <a:pt x="2110" y="9476"/>
                  <a:pt x="1632" y="9738"/>
                  <a:pt x="1236" y="10199"/>
                </a:cubicBezTo>
                <a:cubicBezTo>
                  <a:pt x="-934" y="12725"/>
                  <a:pt x="-113" y="18138"/>
                  <a:pt x="2652" y="20704"/>
                </a:cubicBezTo>
                <a:cubicBezTo>
                  <a:pt x="2911" y="20944"/>
                  <a:pt x="3185" y="21156"/>
                  <a:pt x="3484" y="21170"/>
                </a:cubicBezTo>
                <a:cubicBezTo>
                  <a:pt x="3526" y="21172"/>
                  <a:pt x="3567" y="21170"/>
                  <a:pt x="3608" y="21165"/>
                </a:cubicBezTo>
                <a:lnTo>
                  <a:pt x="9574" y="21167"/>
                </a:lnTo>
                <a:cubicBezTo>
                  <a:pt x="9597" y="21168"/>
                  <a:pt x="9619" y="21170"/>
                  <a:pt x="9642" y="21170"/>
                </a:cubicBezTo>
                <a:cubicBezTo>
                  <a:pt x="9664" y="21170"/>
                  <a:pt x="9686" y="21168"/>
                  <a:pt x="9708" y="21167"/>
                </a:cubicBezTo>
                <a:lnTo>
                  <a:pt x="16835" y="21170"/>
                </a:lnTo>
                <a:cubicBezTo>
                  <a:pt x="18900" y="21563"/>
                  <a:pt x="20666" y="18560"/>
                  <a:pt x="20535" y="14879"/>
                </a:cubicBezTo>
                <a:cubicBezTo>
                  <a:pt x="20420" y="11655"/>
                  <a:pt x="18847" y="9216"/>
                  <a:pt x="17033" y="9448"/>
                </a:cubicBezTo>
                <a:cubicBezTo>
                  <a:pt x="16925" y="7597"/>
                  <a:pt x="16269" y="5949"/>
                  <a:pt x="15301" y="5206"/>
                </a:cubicBezTo>
                <a:cubicBezTo>
                  <a:pt x="14740" y="4776"/>
                  <a:pt x="14111" y="4687"/>
                  <a:pt x="13503" y="4948"/>
                </a:cubicBezTo>
                <a:cubicBezTo>
                  <a:pt x="13015" y="2037"/>
                  <a:pt x="11472" y="-37"/>
                  <a:pt x="9739" y="0"/>
                </a:cubicBezTo>
                <a:cubicBezTo>
                  <a:pt x="7967" y="38"/>
                  <a:pt x="6451" y="2274"/>
                  <a:pt x="6061" y="5305"/>
                </a:cubicBezTo>
                <a:cubicBezTo>
                  <a:pt x="4952" y="4507"/>
                  <a:pt x="3653" y="5178"/>
                  <a:pt x="2969" y="7070"/>
                </a:cubicBezTo>
                <a:close/>
              </a:path>
            </a:pathLst>
          </a:custGeom>
          <a:gradFill flip="none" rotWithShape="1">
            <a:gsLst>
              <a:gs pos="0">
                <a:srgbClr val="5985A4"/>
              </a:gs>
              <a:gs pos="100000">
                <a:srgbClr val="270048"/>
              </a:gs>
            </a:gsLst>
            <a:path path="shape">
              <a:fillToRect l="49820" t="-241" r="50179" b="100241"/>
            </a:path>
          </a:gradFill>
          <a:ln w="25400" cap="flat">
            <a:solidFill>
              <a:srgbClr val="FFFFFF"/>
            </a:solidFill>
            <a:prstDash val="solid"/>
            <a:miter lim="400000"/>
          </a:ln>
          <a:effectLst/>
        </p:spPr>
        <p:txBody>
          <a:bodyPr/>
          <a:lstStyle/>
          <a:p>
            <a:endParaRPr lang="de-DE"/>
          </a:p>
        </p:txBody>
      </p:sp>
      <p:sp>
        <p:nvSpPr>
          <p:cNvPr id="24" name="officeArt object">
            <a:extLst>
              <a:ext uri="{FF2B5EF4-FFF2-40B4-BE49-F238E27FC236}">
                <a16:creationId xmlns:a16="http://schemas.microsoft.com/office/drawing/2014/main" id="{4A2DF3CE-18A6-8944-91FD-1ECB53482C27}"/>
              </a:ext>
            </a:extLst>
          </p:cNvPr>
          <p:cNvSpPr/>
          <p:nvPr/>
        </p:nvSpPr>
        <p:spPr>
          <a:xfrm rot="10800000" flipH="1">
            <a:off x="-1136700" y="-715569"/>
            <a:ext cx="4887157" cy="2954719"/>
          </a:xfrm>
          <a:custGeom>
            <a:avLst/>
            <a:gdLst/>
            <a:ahLst/>
            <a:cxnLst>
              <a:cxn ang="0">
                <a:pos x="wd2" y="hd2"/>
              </a:cxn>
              <a:cxn ang="5400000">
                <a:pos x="wd2" y="hd2"/>
              </a:cxn>
              <a:cxn ang="10800000">
                <a:pos x="wd2" y="hd2"/>
              </a:cxn>
              <a:cxn ang="16200000">
                <a:pos x="wd2" y="hd2"/>
              </a:cxn>
            </a:cxnLst>
            <a:rect l="0" t="0" r="r" b="b"/>
            <a:pathLst>
              <a:path w="20542" h="21205" extrusionOk="0">
                <a:moveTo>
                  <a:pt x="2969" y="7070"/>
                </a:moveTo>
                <a:cubicBezTo>
                  <a:pt x="2714" y="7777"/>
                  <a:pt x="2586" y="8608"/>
                  <a:pt x="2605" y="9448"/>
                </a:cubicBezTo>
                <a:cubicBezTo>
                  <a:pt x="2110" y="9476"/>
                  <a:pt x="1632" y="9738"/>
                  <a:pt x="1236" y="10199"/>
                </a:cubicBezTo>
                <a:cubicBezTo>
                  <a:pt x="-934" y="12725"/>
                  <a:pt x="-113" y="18138"/>
                  <a:pt x="2652" y="20704"/>
                </a:cubicBezTo>
                <a:cubicBezTo>
                  <a:pt x="2911" y="20944"/>
                  <a:pt x="3185" y="21156"/>
                  <a:pt x="3484" y="21170"/>
                </a:cubicBezTo>
                <a:cubicBezTo>
                  <a:pt x="3526" y="21172"/>
                  <a:pt x="3567" y="21170"/>
                  <a:pt x="3608" y="21165"/>
                </a:cubicBezTo>
                <a:lnTo>
                  <a:pt x="9574" y="21167"/>
                </a:lnTo>
                <a:cubicBezTo>
                  <a:pt x="9597" y="21168"/>
                  <a:pt x="9619" y="21170"/>
                  <a:pt x="9642" y="21170"/>
                </a:cubicBezTo>
                <a:cubicBezTo>
                  <a:pt x="9664" y="21170"/>
                  <a:pt x="9686" y="21168"/>
                  <a:pt x="9708" y="21167"/>
                </a:cubicBezTo>
                <a:lnTo>
                  <a:pt x="16835" y="21170"/>
                </a:lnTo>
                <a:cubicBezTo>
                  <a:pt x="18900" y="21563"/>
                  <a:pt x="20666" y="18560"/>
                  <a:pt x="20535" y="14879"/>
                </a:cubicBezTo>
                <a:cubicBezTo>
                  <a:pt x="20420" y="11655"/>
                  <a:pt x="18847" y="9216"/>
                  <a:pt x="17033" y="9448"/>
                </a:cubicBezTo>
                <a:cubicBezTo>
                  <a:pt x="16925" y="7597"/>
                  <a:pt x="16269" y="5949"/>
                  <a:pt x="15301" y="5206"/>
                </a:cubicBezTo>
                <a:cubicBezTo>
                  <a:pt x="14740" y="4776"/>
                  <a:pt x="14111" y="4687"/>
                  <a:pt x="13503" y="4948"/>
                </a:cubicBezTo>
                <a:cubicBezTo>
                  <a:pt x="13015" y="2037"/>
                  <a:pt x="11472" y="-37"/>
                  <a:pt x="9739" y="0"/>
                </a:cubicBezTo>
                <a:cubicBezTo>
                  <a:pt x="7967" y="38"/>
                  <a:pt x="6451" y="2274"/>
                  <a:pt x="6061" y="5305"/>
                </a:cubicBezTo>
                <a:cubicBezTo>
                  <a:pt x="4952" y="4507"/>
                  <a:pt x="3653" y="5178"/>
                  <a:pt x="2969" y="7070"/>
                </a:cubicBezTo>
                <a:close/>
              </a:path>
            </a:pathLst>
          </a:custGeom>
          <a:gradFill flip="none" rotWithShape="1">
            <a:gsLst>
              <a:gs pos="0">
                <a:srgbClr val="5985A4"/>
              </a:gs>
              <a:gs pos="100000">
                <a:srgbClr val="270048"/>
              </a:gs>
            </a:gsLst>
            <a:path path="shape">
              <a:fillToRect l="49820" t="-241" r="50179" b="100241"/>
            </a:path>
          </a:gradFill>
          <a:ln w="25400" cap="flat">
            <a:solidFill>
              <a:srgbClr val="FFFFFF"/>
            </a:solidFill>
            <a:prstDash val="solid"/>
            <a:miter lim="400000"/>
          </a:ln>
          <a:effectLst/>
        </p:spPr>
        <p:txBody>
          <a:bodyPr/>
          <a:lstStyle/>
          <a:p>
            <a:endParaRPr lang="de-DE"/>
          </a:p>
        </p:txBody>
      </p:sp>
      <p:sp>
        <p:nvSpPr>
          <p:cNvPr id="39" name="Würfel 38">
            <a:extLst>
              <a:ext uri="{FF2B5EF4-FFF2-40B4-BE49-F238E27FC236}">
                <a16:creationId xmlns:a16="http://schemas.microsoft.com/office/drawing/2014/main" id="{5CA02658-35E0-6F4D-8673-F918ED555A3A}"/>
              </a:ext>
            </a:extLst>
          </p:cNvPr>
          <p:cNvSpPr/>
          <p:nvPr/>
        </p:nvSpPr>
        <p:spPr>
          <a:xfrm>
            <a:off x="5776127" y="2613455"/>
            <a:ext cx="1183694" cy="1170940"/>
          </a:xfrm>
          <a:prstGeom prst="cube">
            <a:avLst/>
          </a:prstGeom>
          <a:solidFill>
            <a:schemeClr val="tx1"/>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0" name="Würfel 39">
            <a:extLst>
              <a:ext uri="{FF2B5EF4-FFF2-40B4-BE49-F238E27FC236}">
                <a16:creationId xmlns:a16="http://schemas.microsoft.com/office/drawing/2014/main" id="{E2C6D462-4873-D449-8E2F-55FCE7DBC07E}"/>
              </a:ext>
            </a:extLst>
          </p:cNvPr>
          <p:cNvSpPr/>
          <p:nvPr/>
        </p:nvSpPr>
        <p:spPr>
          <a:xfrm>
            <a:off x="6834666" y="2613455"/>
            <a:ext cx="1183694" cy="1170940"/>
          </a:xfrm>
          <a:prstGeom prst="cube">
            <a:avLst/>
          </a:prstGeom>
          <a:solidFill>
            <a:srgbClr val="7F7F7F"/>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1" name="Würfel 40">
            <a:extLst>
              <a:ext uri="{FF2B5EF4-FFF2-40B4-BE49-F238E27FC236}">
                <a16:creationId xmlns:a16="http://schemas.microsoft.com/office/drawing/2014/main" id="{78DD1428-DB09-A846-9165-234371FD9AFC}"/>
              </a:ext>
            </a:extLst>
          </p:cNvPr>
          <p:cNvSpPr/>
          <p:nvPr/>
        </p:nvSpPr>
        <p:spPr>
          <a:xfrm>
            <a:off x="7907110" y="2613455"/>
            <a:ext cx="1183694" cy="1170940"/>
          </a:xfrm>
          <a:prstGeom prst="cube">
            <a:avLst/>
          </a:prstGeom>
          <a:solidFill>
            <a:schemeClr val="bg1">
              <a:lumMod val="8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2" name="Würfel 41">
            <a:extLst>
              <a:ext uri="{FF2B5EF4-FFF2-40B4-BE49-F238E27FC236}">
                <a16:creationId xmlns:a16="http://schemas.microsoft.com/office/drawing/2014/main" id="{99FB4D58-F337-4347-8D35-039869D6DCB0}"/>
              </a:ext>
            </a:extLst>
          </p:cNvPr>
          <p:cNvSpPr/>
          <p:nvPr/>
        </p:nvSpPr>
        <p:spPr>
          <a:xfrm>
            <a:off x="5776127" y="1522118"/>
            <a:ext cx="1183694" cy="1170940"/>
          </a:xfrm>
          <a:prstGeom prst="cube">
            <a:avLst/>
          </a:prstGeom>
          <a:solidFill>
            <a:srgbClr val="1B0035"/>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3" name="Würfel 42">
            <a:extLst>
              <a:ext uri="{FF2B5EF4-FFF2-40B4-BE49-F238E27FC236}">
                <a16:creationId xmlns:a16="http://schemas.microsoft.com/office/drawing/2014/main" id="{0A55D1DC-1AD7-3545-9CFB-F1D5F887C6CF}"/>
              </a:ext>
            </a:extLst>
          </p:cNvPr>
          <p:cNvSpPr/>
          <p:nvPr/>
        </p:nvSpPr>
        <p:spPr>
          <a:xfrm>
            <a:off x="6834666" y="1522118"/>
            <a:ext cx="1183694" cy="1170940"/>
          </a:xfrm>
          <a:prstGeom prst="cube">
            <a:avLst/>
          </a:prstGeom>
          <a:solidFill>
            <a:srgbClr val="2E005A"/>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4" name="Würfel 43">
            <a:extLst>
              <a:ext uri="{FF2B5EF4-FFF2-40B4-BE49-F238E27FC236}">
                <a16:creationId xmlns:a16="http://schemas.microsoft.com/office/drawing/2014/main" id="{58F2A75E-6E8E-CD4A-B025-9B92EEDC78E8}"/>
              </a:ext>
            </a:extLst>
          </p:cNvPr>
          <p:cNvSpPr/>
          <p:nvPr/>
        </p:nvSpPr>
        <p:spPr>
          <a:xfrm>
            <a:off x="7907110" y="1522118"/>
            <a:ext cx="1183694" cy="1170940"/>
          </a:xfrm>
          <a:prstGeom prst="cube">
            <a:avLst/>
          </a:prstGeom>
          <a:solidFill>
            <a:schemeClr val="bg1">
              <a:lumMod val="8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5" name="Würfel 44">
            <a:extLst>
              <a:ext uri="{FF2B5EF4-FFF2-40B4-BE49-F238E27FC236}">
                <a16:creationId xmlns:a16="http://schemas.microsoft.com/office/drawing/2014/main" id="{B1D9BBBD-DA77-7F4C-96F7-B1FB20AF00A0}"/>
              </a:ext>
            </a:extLst>
          </p:cNvPr>
          <p:cNvSpPr/>
          <p:nvPr/>
        </p:nvSpPr>
        <p:spPr>
          <a:xfrm>
            <a:off x="5354307" y="3062829"/>
            <a:ext cx="1183694" cy="1170940"/>
          </a:xfrm>
          <a:prstGeom prst="cube">
            <a:avLst/>
          </a:prstGeom>
          <a:solidFill>
            <a:srgbClr val="1B0035"/>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6" name="Würfel 45">
            <a:extLst>
              <a:ext uri="{FF2B5EF4-FFF2-40B4-BE49-F238E27FC236}">
                <a16:creationId xmlns:a16="http://schemas.microsoft.com/office/drawing/2014/main" id="{CD2A6B6C-E1F3-8248-BCD8-D1CE341709CB}"/>
              </a:ext>
            </a:extLst>
          </p:cNvPr>
          <p:cNvSpPr/>
          <p:nvPr/>
        </p:nvSpPr>
        <p:spPr>
          <a:xfrm>
            <a:off x="6412846" y="3062829"/>
            <a:ext cx="1183694" cy="1170940"/>
          </a:xfrm>
          <a:prstGeom prst="cube">
            <a:avLst/>
          </a:prstGeom>
          <a:solidFill>
            <a:srgbClr val="2E005A"/>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7" name="Würfel 46">
            <a:extLst>
              <a:ext uri="{FF2B5EF4-FFF2-40B4-BE49-F238E27FC236}">
                <a16:creationId xmlns:a16="http://schemas.microsoft.com/office/drawing/2014/main" id="{86AF5FDF-146D-B747-9315-B86D037D2213}"/>
              </a:ext>
            </a:extLst>
          </p:cNvPr>
          <p:cNvSpPr/>
          <p:nvPr/>
        </p:nvSpPr>
        <p:spPr>
          <a:xfrm>
            <a:off x="7485290" y="3062829"/>
            <a:ext cx="1183694" cy="1170940"/>
          </a:xfrm>
          <a:prstGeom prst="cube">
            <a:avLst/>
          </a:prstGeom>
          <a:solidFill>
            <a:schemeClr val="bg1">
              <a:lumMod val="8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8" name="Würfel 47">
            <a:extLst>
              <a:ext uri="{FF2B5EF4-FFF2-40B4-BE49-F238E27FC236}">
                <a16:creationId xmlns:a16="http://schemas.microsoft.com/office/drawing/2014/main" id="{6AB5DEAE-9446-1B48-8D6A-A2C82B166EC4}"/>
              </a:ext>
            </a:extLst>
          </p:cNvPr>
          <p:cNvSpPr/>
          <p:nvPr/>
        </p:nvSpPr>
        <p:spPr>
          <a:xfrm>
            <a:off x="5354307" y="1971492"/>
            <a:ext cx="1183694" cy="1170940"/>
          </a:xfrm>
          <a:prstGeom prst="cube">
            <a:avLst/>
          </a:prstGeom>
          <a:solidFill>
            <a:srgbClr val="1B0035"/>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9" name="Würfel 48">
            <a:extLst>
              <a:ext uri="{FF2B5EF4-FFF2-40B4-BE49-F238E27FC236}">
                <a16:creationId xmlns:a16="http://schemas.microsoft.com/office/drawing/2014/main" id="{F708E31F-0BC4-924A-957E-B10D68A57111}"/>
              </a:ext>
            </a:extLst>
          </p:cNvPr>
          <p:cNvSpPr/>
          <p:nvPr/>
        </p:nvSpPr>
        <p:spPr>
          <a:xfrm>
            <a:off x="6412846" y="1971492"/>
            <a:ext cx="1183694" cy="1170940"/>
          </a:xfrm>
          <a:prstGeom prst="cube">
            <a:avLst/>
          </a:prstGeom>
          <a:solidFill>
            <a:srgbClr val="2E005A"/>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0" name="Würfel 49">
            <a:extLst>
              <a:ext uri="{FF2B5EF4-FFF2-40B4-BE49-F238E27FC236}">
                <a16:creationId xmlns:a16="http://schemas.microsoft.com/office/drawing/2014/main" id="{DF389531-4D0F-8844-B5AB-7BCD8B228EC3}"/>
              </a:ext>
            </a:extLst>
          </p:cNvPr>
          <p:cNvSpPr/>
          <p:nvPr/>
        </p:nvSpPr>
        <p:spPr>
          <a:xfrm>
            <a:off x="7485290" y="1971492"/>
            <a:ext cx="1183694" cy="1170940"/>
          </a:xfrm>
          <a:prstGeom prst="cube">
            <a:avLst/>
          </a:prstGeom>
          <a:solidFill>
            <a:schemeClr val="bg1">
              <a:lumMod val="8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24" name="Titel 1">
            <a:extLst>
              <a:ext uri="{FF2B5EF4-FFF2-40B4-BE49-F238E27FC236}">
                <a16:creationId xmlns:a16="http://schemas.microsoft.com/office/drawing/2014/main" id="{EB3D855E-4302-4B43-AD21-60E4661DD889}"/>
              </a:ext>
            </a:extLst>
          </p:cNvPr>
          <p:cNvSpPr txBox="1">
            <a:spLocks/>
          </p:cNvSpPr>
          <p:nvPr/>
        </p:nvSpPr>
        <p:spPr>
          <a:xfrm>
            <a:off x="2802736" y="5418529"/>
            <a:ext cx="9642403" cy="978107"/>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de-DE" sz="4000" dirty="0">
                <a:solidFill>
                  <a:schemeClr val="bg1"/>
                </a:solidFill>
                <a:latin typeface="Impact" panose="020B0806030902050204" pitchFamily="34" charset="0"/>
                <a:ea typeface="DengXian" panose="02010600030101010101" pitchFamily="2" charset="-122"/>
                <a:cs typeface="Consolas" panose="020B0609020204030204" pitchFamily="49" charset="0"/>
              </a:rPr>
              <a:t>Der wurde in unabhängige   </a:t>
            </a:r>
          </a:p>
          <a:p>
            <a:pPr algn="l"/>
            <a:r>
              <a:rPr lang="de-DE" sz="4000" dirty="0">
                <a:solidFill>
                  <a:schemeClr val="bg1"/>
                </a:solidFill>
                <a:latin typeface="Impact" panose="020B0806030902050204" pitchFamily="34" charset="0"/>
                <a:ea typeface="DengXian" panose="02010600030101010101" pitchFamily="2" charset="-122"/>
                <a:cs typeface="Consolas" panose="020B0609020204030204" pitchFamily="49" charset="0"/>
              </a:rPr>
              <a:t>                          Komponenten zerlegt</a:t>
            </a:r>
          </a:p>
        </p:txBody>
      </p:sp>
      <p:pic>
        <p:nvPicPr>
          <p:cNvPr id="18" name="Grafik 17" descr="Ein Bild, das Text, Buch enthält.&#10;&#10;Automatisch generierte Beschreibung">
            <a:extLst>
              <a:ext uri="{FF2B5EF4-FFF2-40B4-BE49-F238E27FC236}">
                <a16:creationId xmlns:a16="http://schemas.microsoft.com/office/drawing/2014/main" id="{6F006F35-E741-444D-BE57-88E495698052}"/>
              </a:ext>
            </a:extLst>
          </p:cNvPr>
          <p:cNvPicPr>
            <a:picLocks noChangeAspect="1"/>
          </p:cNvPicPr>
          <p:nvPr/>
        </p:nvPicPr>
        <p:blipFill>
          <a:blip r:embed="rId3"/>
          <a:stretch>
            <a:fillRect/>
          </a:stretch>
        </p:blipFill>
        <p:spPr>
          <a:xfrm>
            <a:off x="10638691" y="373308"/>
            <a:ext cx="1091222" cy="776966"/>
          </a:xfrm>
          <a:prstGeom prst="rect">
            <a:avLst/>
          </a:prstGeom>
        </p:spPr>
      </p:pic>
      <p:sp>
        <p:nvSpPr>
          <p:cNvPr id="19" name="Titel 1">
            <a:extLst>
              <a:ext uri="{FF2B5EF4-FFF2-40B4-BE49-F238E27FC236}">
                <a16:creationId xmlns:a16="http://schemas.microsoft.com/office/drawing/2014/main" id="{59336A3A-AEC3-2345-B8D9-A0A3AAF52D73}"/>
              </a:ext>
            </a:extLst>
          </p:cNvPr>
          <p:cNvSpPr txBox="1">
            <a:spLocks/>
          </p:cNvSpPr>
          <p:nvPr/>
        </p:nvSpPr>
        <p:spPr>
          <a:xfrm>
            <a:off x="5298343" y="4233769"/>
            <a:ext cx="1173280" cy="55561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e-DE" sz="1800" dirty="0">
                <a:solidFill>
                  <a:schemeClr val="bg1"/>
                </a:solidFill>
                <a:ea typeface="DengXian" panose="02010600030101010101" pitchFamily="2" charset="-122"/>
                <a:cs typeface="Consolas" panose="020B0609020204030204" pitchFamily="49" charset="0"/>
              </a:rPr>
              <a:t>Benutzer</a:t>
            </a:r>
          </a:p>
        </p:txBody>
      </p:sp>
      <p:sp>
        <p:nvSpPr>
          <p:cNvPr id="20" name="Titel 1">
            <a:extLst>
              <a:ext uri="{FF2B5EF4-FFF2-40B4-BE49-F238E27FC236}">
                <a16:creationId xmlns:a16="http://schemas.microsoft.com/office/drawing/2014/main" id="{FCF22093-81AD-974B-A69E-07394F35BEEC}"/>
              </a:ext>
            </a:extLst>
          </p:cNvPr>
          <p:cNvSpPr txBox="1">
            <a:spLocks/>
          </p:cNvSpPr>
          <p:nvPr/>
        </p:nvSpPr>
        <p:spPr>
          <a:xfrm>
            <a:off x="6471622" y="4345970"/>
            <a:ext cx="912901" cy="55561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ts val="1460"/>
              </a:lnSpc>
            </a:pPr>
            <a:r>
              <a:rPr lang="de-DE" sz="1800" dirty="0">
                <a:solidFill>
                  <a:schemeClr val="bg1"/>
                </a:solidFill>
                <a:ea typeface="DengXian" panose="02010600030101010101" pitchFamily="2" charset="-122"/>
                <a:cs typeface="Consolas" panose="020B0609020204030204" pitchFamily="49" charset="0"/>
              </a:rPr>
              <a:t>Waren-</a:t>
            </a:r>
          </a:p>
          <a:p>
            <a:pPr>
              <a:lnSpc>
                <a:spcPts val="1460"/>
              </a:lnSpc>
            </a:pPr>
            <a:r>
              <a:rPr lang="de-DE" sz="1800" dirty="0" err="1">
                <a:solidFill>
                  <a:schemeClr val="bg1"/>
                </a:solidFill>
                <a:ea typeface="DengXian" panose="02010600030101010101" pitchFamily="2" charset="-122"/>
                <a:cs typeface="Consolas" panose="020B0609020204030204" pitchFamily="49" charset="0"/>
              </a:rPr>
              <a:t>korb</a:t>
            </a:r>
            <a:endParaRPr lang="de-DE" sz="1800" dirty="0">
              <a:solidFill>
                <a:schemeClr val="bg1"/>
              </a:solidFill>
              <a:ea typeface="DengXian" panose="02010600030101010101" pitchFamily="2" charset="-122"/>
              <a:cs typeface="Consolas" panose="020B0609020204030204" pitchFamily="49" charset="0"/>
            </a:endParaRPr>
          </a:p>
        </p:txBody>
      </p:sp>
      <p:sp>
        <p:nvSpPr>
          <p:cNvPr id="21" name="Titel 1">
            <a:extLst>
              <a:ext uri="{FF2B5EF4-FFF2-40B4-BE49-F238E27FC236}">
                <a16:creationId xmlns:a16="http://schemas.microsoft.com/office/drawing/2014/main" id="{491F98E7-69FD-5D41-973C-09E0B6397E8F}"/>
              </a:ext>
            </a:extLst>
          </p:cNvPr>
          <p:cNvSpPr txBox="1">
            <a:spLocks/>
          </p:cNvSpPr>
          <p:nvPr/>
        </p:nvSpPr>
        <p:spPr>
          <a:xfrm>
            <a:off x="7485290" y="4332964"/>
            <a:ext cx="1072514" cy="55561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ts val="1460"/>
              </a:lnSpc>
            </a:pPr>
            <a:r>
              <a:rPr lang="de-DE" sz="1800" dirty="0">
                <a:solidFill>
                  <a:schemeClr val="bg1"/>
                </a:solidFill>
                <a:ea typeface="DengXian" panose="02010600030101010101" pitchFamily="2" charset="-122"/>
                <a:cs typeface="Consolas" panose="020B0609020204030204" pitchFamily="49" charset="0"/>
              </a:rPr>
              <a:t>Waren-</a:t>
            </a:r>
          </a:p>
          <a:p>
            <a:pPr>
              <a:lnSpc>
                <a:spcPts val="1460"/>
              </a:lnSpc>
            </a:pPr>
            <a:r>
              <a:rPr lang="de-DE" sz="1800" dirty="0">
                <a:solidFill>
                  <a:schemeClr val="bg1"/>
                </a:solidFill>
                <a:ea typeface="DengXian" panose="02010600030101010101" pitchFamily="2" charset="-122"/>
                <a:cs typeface="Consolas" panose="020B0609020204030204" pitchFamily="49" charset="0"/>
              </a:rPr>
              <a:t>bestand</a:t>
            </a:r>
          </a:p>
        </p:txBody>
      </p:sp>
    </p:spTree>
    <p:extLst>
      <p:ext uri="{BB962C8B-B14F-4D97-AF65-F5344CB8AC3E}">
        <p14:creationId xmlns:p14="http://schemas.microsoft.com/office/powerpoint/2010/main" val="8130426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21003F"/>
        </a:solidFill>
        <a:effectLst/>
      </p:bgPr>
    </p:bg>
    <p:spTree>
      <p:nvGrpSpPr>
        <p:cNvPr id="1" name=""/>
        <p:cNvGrpSpPr/>
        <p:nvPr/>
      </p:nvGrpSpPr>
      <p:grpSpPr>
        <a:xfrm>
          <a:off x="0" y="0"/>
          <a:ext cx="0" cy="0"/>
          <a:chOff x="0" y="0"/>
          <a:chExt cx="0" cy="0"/>
        </a:xfrm>
      </p:grpSpPr>
      <p:sp>
        <p:nvSpPr>
          <p:cNvPr id="46" name="officeArt object">
            <a:extLst>
              <a:ext uri="{FF2B5EF4-FFF2-40B4-BE49-F238E27FC236}">
                <a16:creationId xmlns:a16="http://schemas.microsoft.com/office/drawing/2014/main" id="{C6B0615E-8833-BA4E-B741-012415B0326C}"/>
              </a:ext>
            </a:extLst>
          </p:cNvPr>
          <p:cNvSpPr/>
          <p:nvPr/>
        </p:nvSpPr>
        <p:spPr>
          <a:xfrm flipH="1">
            <a:off x="-234695" y="-498651"/>
            <a:ext cx="14085543" cy="8729822"/>
          </a:xfrm>
          <a:custGeom>
            <a:avLst/>
            <a:gdLst/>
            <a:ahLst/>
            <a:cxnLst>
              <a:cxn ang="0">
                <a:pos x="wd2" y="hd2"/>
              </a:cxn>
              <a:cxn ang="5400000">
                <a:pos x="wd2" y="hd2"/>
              </a:cxn>
              <a:cxn ang="10800000">
                <a:pos x="wd2" y="hd2"/>
              </a:cxn>
              <a:cxn ang="16200000">
                <a:pos x="wd2" y="hd2"/>
              </a:cxn>
            </a:cxnLst>
            <a:rect l="0" t="0" r="r" b="b"/>
            <a:pathLst>
              <a:path w="20542" h="21205" extrusionOk="0">
                <a:moveTo>
                  <a:pt x="2969" y="7070"/>
                </a:moveTo>
                <a:cubicBezTo>
                  <a:pt x="2714" y="7777"/>
                  <a:pt x="2586" y="8608"/>
                  <a:pt x="2605" y="9448"/>
                </a:cubicBezTo>
                <a:cubicBezTo>
                  <a:pt x="2110" y="9476"/>
                  <a:pt x="1632" y="9738"/>
                  <a:pt x="1236" y="10199"/>
                </a:cubicBezTo>
                <a:cubicBezTo>
                  <a:pt x="-934" y="12725"/>
                  <a:pt x="-113" y="18138"/>
                  <a:pt x="2652" y="20704"/>
                </a:cubicBezTo>
                <a:cubicBezTo>
                  <a:pt x="2911" y="20944"/>
                  <a:pt x="3185" y="21156"/>
                  <a:pt x="3484" y="21170"/>
                </a:cubicBezTo>
                <a:cubicBezTo>
                  <a:pt x="3526" y="21172"/>
                  <a:pt x="3567" y="21170"/>
                  <a:pt x="3608" y="21165"/>
                </a:cubicBezTo>
                <a:lnTo>
                  <a:pt x="9574" y="21167"/>
                </a:lnTo>
                <a:cubicBezTo>
                  <a:pt x="9597" y="21168"/>
                  <a:pt x="9619" y="21170"/>
                  <a:pt x="9642" y="21170"/>
                </a:cubicBezTo>
                <a:cubicBezTo>
                  <a:pt x="9664" y="21170"/>
                  <a:pt x="9686" y="21168"/>
                  <a:pt x="9708" y="21167"/>
                </a:cubicBezTo>
                <a:lnTo>
                  <a:pt x="16835" y="21170"/>
                </a:lnTo>
                <a:cubicBezTo>
                  <a:pt x="18900" y="21563"/>
                  <a:pt x="20666" y="18560"/>
                  <a:pt x="20535" y="14879"/>
                </a:cubicBezTo>
                <a:cubicBezTo>
                  <a:pt x="20420" y="11655"/>
                  <a:pt x="18847" y="9216"/>
                  <a:pt x="17033" y="9448"/>
                </a:cubicBezTo>
                <a:cubicBezTo>
                  <a:pt x="16925" y="7597"/>
                  <a:pt x="16269" y="5949"/>
                  <a:pt x="15301" y="5206"/>
                </a:cubicBezTo>
                <a:cubicBezTo>
                  <a:pt x="14740" y="4776"/>
                  <a:pt x="14111" y="4687"/>
                  <a:pt x="13503" y="4948"/>
                </a:cubicBezTo>
                <a:cubicBezTo>
                  <a:pt x="13015" y="2037"/>
                  <a:pt x="11472" y="-37"/>
                  <a:pt x="9739" y="0"/>
                </a:cubicBezTo>
                <a:cubicBezTo>
                  <a:pt x="7967" y="38"/>
                  <a:pt x="6451" y="2274"/>
                  <a:pt x="6061" y="5305"/>
                </a:cubicBezTo>
                <a:cubicBezTo>
                  <a:pt x="4952" y="4507"/>
                  <a:pt x="3653" y="5178"/>
                  <a:pt x="2969" y="7070"/>
                </a:cubicBezTo>
                <a:close/>
              </a:path>
            </a:pathLst>
          </a:custGeom>
          <a:gradFill flip="none" rotWithShape="1">
            <a:gsLst>
              <a:gs pos="0">
                <a:srgbClr val="5985A4"/>
              </a:gs>
              <a:gs pos="100000">
                <a:srgbClr val="270048"/>
              </a:gs>
            </a:gsLst>
            <a:path path="shape">
              <a:fillToRect l="49820" t="-241" r="50179" b="100241"/>
            </a:path>
          </a:gradFill>
          <a:ln w="25400" cap="flat">
            <a:solidFill>
              <a:srgbClr val="FFFFFF"/>
            </a:solidFill>
            <a:prstDash val="solid"/>
            <a:miter lim="400000"/>
          </a:ln>
          <a:effectLst/>
        </p:spPr>
        <p:txBody>
          <a:bodyPr/>
          <a:lstStyle/>
          <a:p>
            <a:endParaRPr lang="de-DE"/>
          </a:p>
        </p:txBody>
      </p:sp>
      <p:sp>
        <p:nvSpPr>
          <p:cNvPr id="47" name="officeArt object">
            <a:extLst>
              <a:ext uri="{FF2B5EF4-FFF2-40B4-BE49-F238E27FC236}">
                <a16:creationId xmlns:a16="http://schemas.microsoft.com/office/drawing/2014/main" id="{FB813998-D369-1D43-B5DB-6D082B3A9BB0}"/>
              </a:ext>
            </a:extLst>
          </p:cNvPr>
          <p:cNvSpPr/>
          <p:nvPr/>
        </p:nvSpPr>
        <p:spPr>
          <a:xfrm rot="10800000" flipH="1">
            <a:off x="-1136700" y="-715569"/>
            <a:ext cx="4887157" cy="2954719"/>
          </a:xfrm>
          <a:custGeom>
            <a:avLst/>
            <a:gdLst/>
            <a:ahLst/>
            <a:cxnLst>
              <a:cxn ang="0">
                <a:pos x="wd2" y="hd2"/>
              </a:cxn>
              <a:cxn ang="5400000">
                <a:pos x="wd2" y="hd2"/>
              </a:cxn>
              <a:cxn ang="10800000">
                <a:pos x="wd2" y="hd2"/>
              </a:cxn>
              <a:cxn ang="16200000">
                <a:pos x="wd2" y="hd2"/>
              </a:cxn>
            </a:cxnLst>
            <a:rect l="0" t="0" r="r" b="b"/>
            <a:pathLst>
              <a:path w="20542" h="21205" extrusionOk="0">
                <a:moveTo>
                  <a:pt x="2969" y="7070"/>
                </a:moveTo>
                <a:cubicBezTo>
                  <a:pt x="2714" y="7777"/>
                  <a:pt x="2586" y="8608"/>
                  <a:pt x="2605" y="9448"/>
                </a:cubicBezTo>
                <a:cubicBezTo>
                  <a:pt x="2110" y="9476"/>
                  <a:pt x="1632" y="9738"/>
                  <a:pt x="1236" y="10199"/>
                </a:cubicBezTo>
                <a:cubicBezTo>
                  <a:pt x="-934" y="12725"/>
                  <a:pt x="-113" y="18138"/>
                  <a:pt x="2652" y="20704"/>
                </a:cubicBezTo>
                <a:cubicBezTo>
                  <a:pt x="2911" y="20944"/>
                  <a:pt x="3185" y="21156"/>
                  <a:pt x="3484" y="21170"/>
                </a:cubicBezTo>
                <a:cubicBezTo>
                  <a:pt x="3526" y="21172"/>
                  <a:pt x="3567" y="21170"/>
                  <a:pt x="3608" y="21165"/>
                </a:cubicBezTo>
                <a:lnTo>
                  <a:pt x="9574" y="21167"/>
                </a:lnTo>
                <a:cubicBezTo>
                  <a:pt x="9597" y="21168"/>
                  <a:pt x="9619" y="21170"/>
                  <a:pt x="9642" y="21170"/>
                </a:cubicBezTo>
                <a:cubicBezTo>
                  <a:pt x="9664" y="21170"/>
                  <a:pt x="9686" y="21168"/>
                  <a:pt x="9708" y="21167"/>
                </a:cubicBezTo>
                <a:lnTo>
                  <a:pt x="16835" y="21170"/>
                </a:lnTo>
                <a:cubicBezTo>
                  <a:pt x="18900" y="21563"/>
                  <a:pt x="20666" y="18560"/>
                  <a:pt x="20535" y="14879"/>
                </a:cubicBezTo>
                <a:cubicBezTo>
                  <a:pt x="20420" y="11655"/>
                  <a:pt x="18847" y="9216"/>
                  <a:pt x="17033" y="9448"/>
                </a:cubicBezTo>
                <a:cubicBezTo>
                  <a:pt x="16925" y="7597"/>
                  <a:pt x="16269" y="5949"/>
                  <a:pt x="15301" y="5206"/>
                </a:cubicBezTo>
                <a:cubicBezTo>
                  <a:pt x="14740" y="4776"/>
                  <a:pt x="14111" y="4687"/>
                  <a:pt x="13503" y="4948"/>
                </a:cubicBezTo>
                <a:cubicBezTo>
                  <a:pt x="13015" y="2037"/>
                  <a:pt x="11472" y="-37"/>
                  <a:pt x="9739" y="0"/>
                </a:cubicBezTo>
                <a:cubicBezTo>
                  <a:pt x="7967" y="38"/>
                  <a:pt x="6451" y="2274"/>
                  <a:pt x="6061" y="5305"/>
                </a:cubicBezTo>
                <a:cubicBezTo>
                  <a:pt x="4952" y="4507"/>
                  <a:pt x="3653" y="5178"/>
                  <a:pt x="2969" y="7070"/>
                </a:cubicBezTo>
                <a:close/>
              </a:path>
            </a:pathLst>
          </a:custGeom>
          <a:gradFill flip="none" rotWithShape="1">
            <a:gsLst>
              <a:gs pos="0">
                <a:srgbClr val="5985A4"/>
              </a:gs>
              <a:gs pos="100000">
                <a:srgbClr val="270048"/>
              </a:gs>
            </a:gsLst>
            <a:path path="shape">
              <a:fillToRect l="49820" t="-241" r="50179" b="100241"/>
            </a:path>
          </a:gradFill>
          <a:ln w="25400" cap="flat">
            <a:solidFill>
              <a:srgbClr val="FFFFFF"/>
            </a:solidFill>
            <a:prstDash val="solid"/>
            <a:miter lim="400000"/>
          </a:ln>
          <a:effectLst/>
        </p:spPr>
        <p:txBody>
          <a:bodyPr/>
          <a:lstStyle/>
          <a:p>
            <a:endParaRPr lang="de-DE"/>
          </a:p>
        </p:txBody>
      </p:sp>
      <p:grpSp>
        <p:nvGrpSpPr>
          <p:cNvPr id="3" name="Gruppieren 2">
            <a:extLst>
              <a:ext uri="{FF2B5EF4-FFF2-40B4-BE49-F238E27FC236}">
                <a16:creationId xmlns:a16="http://schemas.microsoft.com/office/drawing/2014/main" id="{724868D2-7AFC-B745-B19E-981E8798A58E}"/>
              </a:ext>
            </a:extLst>
          </p:cNvPr>
          <p:cNvGrpSpPr/>
          <p:nvPr/>
        </p:nvGrpSpPr>
        <p:grpSpPr>
          <a:xfrm>
            <a:off x="5636037" y="903709"/>
            <a:ext cx="3009085" cy="3777366"/>
            <a:chOff x="5388653" y="2948766"/>
            <a:chExt cx="2185788" cy="2847183"/>
          </a:xfrm>
        </p:grpSpPr>
        <p:sp>
          <p:nvSpPr>
            <p:cNvPr id="51" name="Würfel 50">
              <a:extLst>
                <a:ext uri="{FF2B5EF4-FFF2-40B4-BE49-F238E27FC236}">
                  <a16:creationId xmlns:a16="http://schemas.microsoft.com/office/drawing/2014/main" id="{1801BFF9-2A9D-2A4E-AE38-EB0A22EB5F36}"/>
                </a:ext>
              </a:extLst>
            </p:cNvPr>
            <p:cNvSpPr/>
            <p:nvPr/>
          </p:nvSpPr>
          <p:spPr>
            <a:xfrm>
              <a:off x="5964801" y="4081241"/>
              <a:ext cx="545433" cy="545433"/>
            </a:xfrm>
            <a:prstGeom prst="cube">
              <a:avLst/>
            </a:prstGeom>
            <a:solidFill>
              <a:srgbClr val="1B0035"/>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8" name="Würfel 67">
              <a:extLst>
                <a:ext uri="{FF2B5EF4-FFF2-40B4-BE49-F238E27FC236}">
                  <a16:creationId xmlns:a16="http://schemas.microsoft.com/office/drawing/2014/main" id="{344631BA-E1D4-AC42-BEA0-3F91E5E16921}"/>
                </a:ext>
              </a:extLst>
            </p:cNvPr>
            <p:cNvSpPr/>
            <p:nvPr/>
          </p:nvSpPr>
          <p:spPr>
            <a:xfrm>
              <a:off x="5964800" y="4678088"/>
              <a:ext cx="545433" cy="545433"/>
            </a:xfrm>
            <a:prstGeom prst="cube">
              <a:avLst/>
            </a:prstGeom>
            <a:solidFill>
              <a:srgbClr val="1B0035"/>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9" name="Würfel 68">
              <a:extLst>
                <a:ext uri="{FF2B5EF4-FFF2-40B4-BE49-F238E27FC236}">
                  <a16:creationId xmlns:a16="http://schemas.microsoft.com/office/drawing/2014/main" id="{FC2A7961-4BDF-C34F-8162-B9FA1DA61D75}"/>
                </a:ext>
              </a:extLst>
            </p:cNvPr>
            <p:cNvSpPr/>
            <p:nvPr/>
          </p:nvSpPr>
          <p:spPr>
            <a:xfrm>
              <a:off x="5771513" y="4267094"/>
              <a:ext cx="545433" cy="545433"/>
            </a:xfrm>
            <a:prstGeom prst="cube">
              <a:avLst/>
            </a:prstGeom>
            <a:solidFill>
              <a:srgbClr val="1B0035"/>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2" name="Würfel 71">
              <a:extLst>
                <a:ext uri="{FF2B5EF4-FFF2-40B4-BE49-F238E27FC236}">
                  <a16:creationId xmlns:a16="http://schemas.microsoft.com/office/drawing/2014/main" id="{0BA6A7FA-62F1-D54A-9B83-47DE67656F4A}"/>
                </a:ext>
              </a:extLst>
            </p:cNvPr>
            <p:cNvSpPr/>
            <p:nvPr/>
          </p:nvSpPr>
          <p:spPr>
            <a:xfrm>
              <a:off x="5771512" y="4863941"/>
              <a:ext cx="545433" cy="545433"/>
            </a:xfrm>
            <a:prstGeom prst="cube">
              <a:avLst/>
            </a:prstGeom>
            <a:solidFill>
              <a:srgbClr val="1B0035"/>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1" name="Würfel 80">
              <a:extLst>
                <a:ext uri="{FF2B5EF4-FFF2-40B4-BE49-F238E27FC236}">
                  <a16:creationId xmlns:a16="http://schemas.microsoft.com/office/drawing/2014/main" id="{FC677D4A-1295-5C41-AF5B-9397FCAFF20D}"/>
                </a:ext>
              </a:extLst>
            </p:cNvPr>
            <p:cNvSpPr/>
            <p:nvPr/>
          </p:nvSpPr>
          <p:spPr>
            <a:xfrm>
              <a:off x="5964801" y="2948766"/>
              <a:ext cx="545433" cy="545433"/>
            </a:xfrm>
            <a:prstGeom prst="cube">
              <a:avLst/>
            </a:prstGeom>
            <a:solidFill>
              <a:srgbClr val="1B0035"/>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4" name="Würfel 83">
              <a:extLst>
                <a:ext uri="{FF2B5EF4-FFF2-40B4-BE49-F238E27FC236}">
                  <a16:creationId xmlns:a16="http://schemas.microsoft.com/office/drawing/2014/main" id="{1BB979DA-9119-7B43-9F51-395F6E68FC52}"/>
                </a:ext>
              </a:extLst>
            </p:cNvPr>
            <p:cNvSpPr/>
            <p:nvPr/>
          </p:nvSpPr>
          <p:spPr>
            <a:xfrm>
              <a:off x="5964800" y="3545613"/>
              <a:ext cx="545433" cy="545433"/>
            </a:xfrm>
            <a:prstGeom prst="cube">
              <a:avLst/>
            </a:prstGeom>
            <a:solidFill>
              <a:srgbClr val="1B0035"/>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5" name="Würfel 84">
              <a:extLst>
                <a:ext uri="{FF2B5EF4-FFF2-40B4-BE49-F238E27FC236}">
                  <a16:creationId xmlns:a16="http://schemas.microsoft.com/office/drawing/2014/main" id="{8CA50480-C7C3-2548-9CD6-7D0DD8AC5115}"/>
                </a:ext>
              </a:extLst>
            </p:cNvPr>
            <p:cNvSpPr/>
            <p:nvPr/>
          </p:nvSpPr>
          <p:spPr>
            <a:xfrm>
              <a:off x="5771513" y="3134619"/>
              <a:ext cx="545433" cy="545433"/>
            </a:xfrm>
            <a:prstGeom prst="cube">
              <a:avLst/>
            </a:prstGeom>
            <a:solidFill>
              <a:srgbClr val="1B0035"/>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8" name="Würfel 87">
              <a:extLst>
                <a:ext uri="{FF2B5EF4-FFF2-40B4-BE49-F238E27FC236}">
                  <a16:creationId xmlns:a16="http://schemas.microsoft.com/office/drawing/2014/main" id="{04B128E8-7E36-9F4D-A5F4-9B845B8F0156}"/>
                </a:ext>
              </a:extLst>
            </p:cNvPr>
            <p:cNvSpPr/>
            <p:nvPr/>
          </p:nvSpPr>
          <p:spPr>
            <a:xfrm>
              <a:off x="5771512" y="3731466"/>
              <a:ext cx="545433" cy="545433"/>
            </a:xfrm>
            <a:prstGeom prst="cube">
              <a:avLst/>
            </a:prstGeom>
            <a:solidFill>
              <a:srgbClr val="1B0035"/>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7" name="Würfel 96">
              <a:extLst>
                <a:ext uri="{FF2B5EF4-FFF2-40B4-BE49-F238E27FC236}">
                  <a16:creationId xmlns:a16="http://schemas.microsoft.com/office/drawing/2014/main" id="{C9F3D1FF-F345-C245-AEE5-2D1EB30BEB8B}"/>
                </a:ext>
              </a:extLst>
            </p:cNvPr>
            <p:cNvSpPr/>
            <p:nvPr/>
          </p:nvSpPr>
          <p:spPr>
            <a:xfrm>
              <a:off x="5581942" y="4467816"/>
              <a:ext cx="545433" cy="545433"/>
            </a:xfrm>
            <a:prstGeom prst="cube">
              <a:avLst/>
            </a:prstGeom>
            <a:solidFill>
              <a:srgbClr val="1B0035"/>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0" name="Würfel 99">
              <a:extLst>
                <a:ext uri="{FF2B5EF4-FFF2-40B4-BE49-F238E27FC236}">
                  <a16:creationId xmlns:a16="http://schemas.microsoft.com/office/drawing/2014/main" id="{4AE60370-E41F-794C-B11B-F71330BB0917}"/>
                </a:ext>
              </a:extLst>
            </p:cNvPr>
            <p:cNvSpPr/>
            <p:nvPr/>
          </p:nvSpPr>
          <p:spPr>
            <a:xfrm>
              <a:off x="5581941" y="5064663"/>
              <a:ext cx="545433" cy="545433"/>
            </a:xfrm>
            <a:prstGeom prst="cube">
              <a:avLst/>
            </a:prstGeom>
            <a:solidFill>
              <a:srgbClr val="1B0035"/>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1" name="Würfel 100">
              <a:extLst>
                <a:ext uri="{FF2B5EF4-FFF2-40B4-BE49-F238E27FC236}">
                  <a16:creationId xmlns:a16="http://schemas.microsoft.com/office/drawing/2014/main" id="{6647610C-34BF-6C47-89B5-A16A1931FD49}"/>
                </a:ext>
              </a:extLst>
            </p:cNvPr>
            <p:cNvSpPr/>
            <p:nvPr/>
          </p:nvSpPr>
          <p:spPr>
            <a:xfrm>
              <a:off x="5388654" y="4653669"/>
              <a:ext cx="545433" cy="545433"/>
            </a:xfrm>
            <a:prstGeom prst="cube">
              <a:avLst/>
            </a:prstGeom>
            <a:solidFill>
              <a:srgbClr val="1B0035"/>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4" name="Würfel 103">
              <a:extLst>
                <a:ext uri="{FF2B5EF4-FFF2-40B4-BE49-F238E27FC236}">
                  <a16:creationId xmlns:a16="http://schemas.microsoft.com/office/drawing/2014/main" id="{35604C12-2344-F745-8220-75020FC1BC5D}"/>
                </a:ext>
              </a:extLst>
            </p:cNvPr>
            <p:cNvSpPr/>
            <p:nvPr/>
          </p:nvSpPr>
          <p:spPr>
            <a:xfrm>
              <a:off x="5388653" y="5250516"/>
              <a:ext cx="545433" cy="545433"/>
            </a:xfrm>
            <a:prstGeom prst="cube">
              <a:avLst/>
            </a:prstGeom>
            <a:solidFill>
              <a:srgbClr val="1B0035"/>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3" name="Würfel 112">
              <a:extLst>
                <a:ext uri="{FF2B5EF4-FFF2-40B4-BE49-F238E27FC236}">
                  <a16:creationId xmlns:a16="http://schemas.microsoft.com/office/drawing/2014/main" id="{2152AB53-BCBA-344D-A3E2-47AD2B45BCA1}"/>
                </a:ext>
              </a:extLst>
            </p:cNvPr>
            <p:cNvSpPr/>
            <p:nvPr/>
          </p:nvSpPr>
          <p:spPr>
            <a:xfrm>
              <a:off x="5581942" y="3335341"/>
              <a:ext cx="545433" cy="545433"/>
            </a:xfrm>
            <a:prstGeom prst="cube">
              <a:avLst/>
            </a:prstGeom>
            <a:solidFill>
              <a:srgbClr val="1B0035"/>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6" name="Würfel 115">
              <a:extLst>
                <a:ext uri="{FF2B5EF4-FFF2-40B4-BE49-F238E27FC236}">
                  <a16:creationId xmlns:a16="http://schemas.microsoft.com/office/drawing/2014/main" id="{E0A84A7D-6349-424F-92D5-ED497584C511}"/>
                </a:ext>
              </a:extLst>
            </p:cNvPr>
            <p:cNvSpPr/>
            <p:nvPr/>
          </p:nvSpPr>
          <p:spPr>
            <a:xfrm>
              <a:off x="5581941" y="3932188"/>
              <a:ext cx="545433" cy="545433"/>
            </a:xfrm>
            <a:prstGeom prst="cube">
              <a:avLst/>
            </a:prstGeom>
            <a:solidFill>
              <a:srgbClr val="1B0035"/>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7" name="Würfel 116">
              <a:extLst>
                <a:ext uri="{FF2B5EF4-FFF2-40B4-BE49-F238E27FC236}">
                  <a16:creationId xmlns:a16="http://schemas.microsoft.com/office/drawing/2014/main" id="{43E755E3-2BA5-0544-B11B-91FBFA15766C}"/>
                </a:ext>
              </a:extLst>
            </p:cNvPr>
            <p:cNvSpPr/>
            <p:nvPr/>
          </p:nvSpPr>
          <p:spPr>
            <a:xfrm>
              <a:off x="5388654" y="3521194"/>
              <a:ext cx="545433" cy="545433"/>
            </a:xfrm>
            <a:prstGeom prst="cube">
              <a:avLst/>
            </a:prstGeom>
            <a:solidFill>
              <a:srgbClr val="1B0035"/>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0" name="Würfel 119">
              <a:extLst>
                <a:ext uri="{FF2B5EF4-FFF2-40B4-BE49-F238E27FC236}">
                  <a16:creationId xmlns:a16="http://schemas.microsoft.com/office/drawing/2014/main" id="{A8BEAEF4-C3E0-F44B-809C-7F79652B62B7}"/>
                </a:ext>
              </a:extLst>
            </p:cNvPr>
            <p:cNvSpPr/>
            <p:nvPr/>
          </p:nvSpPr>
          <p:spPr>
            <a:xfrm>
              <a:off x="5388653" y="4118041"/>
              <a:ext cx="545433" cy="545433"/>
            </a:xfrm>
            <a:prstGeom prst="cube">
              <a:avLst/>
            </a:prstGeom>
            <a:solidFill>
              <a:srgbClr val="1B0035"/>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30" name="Würfel 129">
              <a:extLst>
                <a:ext uri="{FF2B5EF4-FFF2-40B4-BE49-F238E27FC236}">
                  <a16:creationId xmlns:a16="http://schemas.microsoft.com/office/drawing/2014/main" id="{65052B61-896D-3A44-917B-41A83E03DFA2}"/>
                </a:ext>
              </a:extLst>
            </p:cNvPr>
            <p:cNvSpPr/>
            <p:nvPr/>
          </p:nvSpPr>
          <p:spPr>
            <a:xfrm>
              <a:off x="6540946" y="4678088"/>
              <a:ext cx="813212" cy="545433"/>
            </a:xfrm>
            <a:prstGeom prst="cube">
              <a:avLst/>
            </a:prstGeom>
            <a:solidFill>
              <a:schemeClr val="bg1">
                <a:lumMod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31" name="Würfel 130">
              <a:extLst>
                <a:ext uri="{FF2B5EF4-FFF2-40B4-BE49-F238E27FC236}">
                  <a16:creationId xmlns:a16="http://schemas.microsoft.com/office/drawing/2014/main" id="{B521B08D-CC4E-F04F-9D7E-69FB5086AC74}"/>
                </a:ext>
              </a:extLst>
            </p:cNvPr>
            <p:cNvSpPr/>
            <p:nvPr/>
          </p:nvSpPr>
          <p:spPr>
            <a:xfrm>
              <a:off x="6347659" y="4267094"/>
              <a:ext cx="813212" cy="545433"/>
            </a:xfrm>
            <a:prstGeom prst="cube">
              <a:avLst/>
            </a:prstGeom>
            <a:solidFill>
              <a:schemeClr val="bg1">
                <a:lumMod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32" name="Würfel 131">
              <a:extLst>
                <a:ext uri="{FF2B5EF4-FFF2-40B4-BE49-F238E27FC236}">
                  <a16:creationId xmlns:a16="http://schemas.microsoft.com/office/drawing/2014/main" id="{1316A81D-C087-624F-888A-0C62C6C763A7}"/>
                </a:ext>
              </a:extLst>
            </p:cNvPr>
            <p:cNvSpPr/>
            <p:nvPr/>
          </p:nvSpPr>
          <p:spPr>
            <a:xfrm>
              <a:off x="6347658" y="4863941"/>
              <a:ext cx="813212" cy="545433"/>
            </a:xfrm>
            <a:prstGeom prst="cube">
              <a:avLst/>
            </a:prstGeom>
            <a:solidFill>
              <a:schemeClr val="bg1">
                <a:lumMod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35" name="Würfel 134">
              <a:extLst>
                <a:ext uri="{FF2B5EF4-FFF2-40B4-BE49-F238E27FC236}">
                  <a16:creationId xmlns:a16="http://schemas.microsoft.com/office/drawing/2014/main" id="{2CC01184-BDDD-1342-8732-F061E12D07DB}"/>
                </a:ext>
              </a:extLst>
            </p:cNvPr>
            <p:cNvSpPr/>
            <p:nvPr/>
          </p:nvSpPr>
          <p:spPr>
            <a:xfrm>
              <a:off x="6347659" y="3134619"/>
              <a:ext cx="813212" cy="545433"/>
            </a:xfrm>
            <a:prstGeom prst="cube">
              <a:avLst/>
            </a:prstGeom>
            <a:solidFill>
              <a:srgbClr val="2E005A"/>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37" name="Würfel 136">
              <a:extLst>
                <a:ext uri="{FF2B5EF4-FFF2-40B4-BE49-F238E27FC236}">
                  <a16:creationId xmlns:a16="http://schemas.microsoft.com/office/drawing/2014/main" id="{40F2C115-4D08-8C40-9B68-375631F7A4DD}"/>
                </a:ext>
              </a:extLst>
            </p:cNvPr>
            <p:cNvSpPr/>
            <p:nvPr/>
          </p:nvSpPr>
          <p:spPr>
            <a:xfrm>
              <a:off x="6158088" y="4467816"/>
              <a:ext cx="813212" cy="545433"/>
            </a:xfrm>
            <a:prstGeom prst="cube">
              <a:avLst/>
            </a:prstGeom>
            <a:solidFill>
              <a:srgbClr val="2E005A"/>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38" name="Würfel 137">
              <a:extLst>
                <a:ext uri="{FF2B5EF4-FFF2-40B4-BE49-F238E27FC236}">
                  <a16:creationId xmlns:a16="http://schemas.microsoft.com/office/drawing/2014/main" id="{F9B640F8-E39D-5945-B73D-8E0823D3E2C5}"/>
                </a:ext>
              </a:extLst>
            </p:cNvPr>
            <p:cNvSpPr/>
            <p:nvPr/>
          </p:nvSpPr>
          <p:spPr>
            <a:xfrm>
              <a:off x="6158087" y="5064663"/>
              <a:ext cx="813212" cy="545433"/>
            </a:xfrm>
            <a:prstGeom prst="cube">
              <a:avLst/>
            </a:prstGeom>
            <a:solidFill>
              <a:srgbClr val="2E005A"/>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39" name="Würfel 138">
              <a:extLst>
                <a:ext uri="{FF2B5EF4-FFF2-40B4-BE49-F238E27FC236}">
                  <a16:creationId xmlns:a16="http://schemas.microsoft.com/office/drawing/2014/main" id="{C5A02DA1-3765-534D-BD96-27414772F3FC}"/>
                </a:ext>
              </a:extLst>
            </p:cNvPr>
            <p:cNvSpPr/>
            <p:nvPr/>
          </p:nvSpPr>
          <p:spPr>
            <a:xfrm>
              <a:off x="5964800" y="4653669"/>
              <a:ext cx="813212" cy="545433"/>
            </a:xfrm>
            <a:prstGeom prst="cube">
              <a:avLst/>
            </a:prstGeom>
            <a:solidFill>
              <a:srgbClr val="2E005A"/>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0" name="Würfel 139">
              <a:extLst>
                <a:ext uri="{FF2B5EF4-FFF2-40B4-BE49-F238E27FC236}">
                  <a16:creationId xmlns:a16="http://schemas.microsoft.com/office/drawing/2014/main" id="{298B2CFE-290E-9640-8797-8A383B107BCF}"/>
                </a:ext>
              </a:extLst>
            </p:cNvPr>
            <p:cNvSpPr/>
            <p:nvPr/>
          </p:nvSpPr>
          <p:spPr>
            <a:xfrm>
              <a:off x="5964799" y="5250516"/>
              <a:ext cx="813212" cy="545433"/>
            </a:xfrm>
            <a:prstGeom prst="cube">
              <a:avLst/>
            </a:prstGeom>
            <a:solidFill>
              <a:srgbClr val="2E005A"/>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1" name="Würfel 140">
              <a:extLst>
                <a:ext uri="{FF2B5EF4-FFF2-40B4-BE49-F238E27FC236}">
                  <a16:creationId xmlns:a16="http://schemas.microsoft.com/office/drawing/2014/main" id="{3BC0E9F7-5806-DE41-9C5C-15F922EA24F2}"/>
                </a:ext>
              </a:extLst>
            </p:cNvPr>
            <p:cNvSpPr/>
            <p:nvPr/>
          </p:nvSpPr>
          <p:spPr>
            <a:xfrm>
              <a:off x="6158088" y="3335341"/>
              <a:ext cx="813212" cy="545433"/>
            </a:xfrm>
            <a:prstGeom prst="cube">
              <a:avLst/>
            </a:prstGeom>
            <a:solidFill>
              <a:srgbClr val="2E005A"/>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2" name="Würfel 141">
              <a:extLst>
                <a:ext uri="{FF2B5EF4-FFF2-40B4-BE49-F238E27FC236}">
                  <a16:creationId xmlns:a16="http://schemas.microsoft.com/office/drawing/2014/main" id="{3D346D24-85C8-BE4F-A11E-3E9DF9D85E19}"/>
                </a:ext>
              </a:extLst>
            </p:cNvPr>
            <p:cNvSpPr/>
            <p:nvPr/>
          </p:nvSpPr>
          <p:spPr>
            <a:xfrm>
              <a:off x="6158087" y="3932188"/>
              <a:ext cx="813212" cy="545433"/>
            </a:xfrm>
            <a:prstGeom prst="cube">
              <a:avLst/>
            </a:prstGeom>
            <a:solidFill>
              <a:srgbClr val="2E005A"/>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3" name="Würfel 142">
              <a:extLst>
                <a:ext uri="{FF2B5EF4-FFF2-40B4-BE49-F238E27FC236}">
                  <a16:creationId xmlns:a16="http://schemas.microsoft.com/office/drawing/2014/main" id="{F38E8B60-7484-2949-B0CE-8EE2E5EBEAF1}"/>
                </a:ext>
              </a:extLst>
            </p:cNvPr>
            <p:cNvSpPr/>
            <p:nvPr/>
          </p:nvSpPr>
          <p:spPr>
            <a:xfrm>
              <a:off x="5964800" y="3521194"/>
              <a:ext cx="813212" cy="545433"/>
            </a:xfrm>
            <a:prstGeom prst="cube">
              <a:avLst/>
            </a:prstGeom>
            <a:solidFill>
              <a:srgbClr val="2E005A"/>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4" name="Würfel 143">
              <a:extLst>
                <a:ext uri="{FF2B5EF4-FFF2-40B4-BE49-F238E27FC236}">
                  <a16:creationId xmlns:a16="http://schemas.microsoft.com/office/drawing/2014/main" id="{201B69B5-F83F-F644-BB90-D62939FE9D99}"/>
                </a:ext>
              </a:extLst>
            </p:cNvPr>
            <p:cNvSpPr/>
            <p:nvPr/>
          </p:nvSpPr>
          <p:spPr>
            <a:xfrm>
              <a:off x="5964799" y="4118041"/>
              <a:ext cx="813212" cy="545433"/>
            </a:xfrm>
            <a:prstGeom prst="cube">
              <a:avLst/>
            </a:prstGeom>
            <a:solidFill>
              <a:srgbClr val="2E005A"/>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0" name="Würfel 159">
              <a:extLst>
                <a:ext uri="{FF2B5EF4-FFF2-40B4-BE49-F238E27FC236}">
                  <a16:creationId xmlns:a16="http://schemas.microsoft.com/office/drawing/2014/main" id="{268633F5-EFE9-1849-A3FC-725357BB60C6}"/>
                </a:ext>
              </a:extLst>
            </p:cNvPr>
            <p:cNvSpPr/>
            <p:nvPr/>
          </p:nvSpPr>
          <p:spPr>
            <a:xfrm>
              <a:off x="7239682" y="4861499"/>
              <a:ext cx="334759" cy="545433"/>
            </a:xfrm>
            <a:prstGeom prst="cube">
              <a:avLst/>
            </a:prstGeom>
            <a:solidFill>
              <a:schemeClr val="bg1">
                <a:lumMod val="8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5" name="Würfel 164">
              <a:extLst>
                <a:ext uri="{FF2B5EF4-FFF2-40B4-BE49-F238E27FC236}">
                  <a16:creationId xmlns:a16="http://schemas.microsoft.com/office/drawing/2014/main" id="{E7B3A537-DE0D-4D41-8F7B-5DF6D6AE5D6B}"/>
                </a:ext>
              </a:extLst>
            </p:cNvPr>
            <p:cNvSpPr/>
            <p:nvPr/>
          </p:nvSpPr>
          <p:spPr>
            <a:xfrm>
              <a:off x="7050112" y="4465374"/>
              <a:ext cx="334759" cy="545433"/>
            </a:xfrm>
            <a:prstGeom prst="cube">
              <a:avLst/>
            </a:prstGeom>
            <a:solidFill>
              <a:schemeClr val="bg1">
                <a:lumMod val="8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6" name="Würfel 165">
              <a:extLst>
                <a:ext uri="{FF2B5EF4-FFF2-40B4-BE49-F238E27FC236}">
                  <a16:creationId xmlns:a16="http://schemas.microsoft.com/office/drawing/2014/main" id="{EB5C31BC-46CE-0741-A5BF-23457F56ECC0}"/>
                </a:ext>
              </a:extLst>
            </p:cNvPr>
            <p:cNvSpPr/>
            <p:nvPr/>
          </p:nvSpPr>
          <p:spPr>
            <a:xfrm>
              <a:off x="7050111" y="5062221"/>
              <a:ext cx="334759" cy="545433"/>
            </a:xfrm>
            <a:prstGeom prst="cube">
              <a:avLst/>
            </a:prstGeom>
            <a:solidFill>
              <a:schemeClr val="bg1">
                <a:lumMod val="8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7" name="Würfel 166">
              <a:extLst>
                <a:ext uri="{FF2B5EF4-FFF2-40B4-BE49-F238E27FC236}">
                  <a16:creationId xmlns:a16="http://schemas.microsoft.com/office/drawing/2014/main" id="{EE8BDB43-F121-964F-8EC0-AD3CFEFF66B1}"/>
                </a:ext>
              </a:extLst>
            </p:cNvPr>
            <p:cNvSpPr/>
            <p:nvPr/>
          </p:nvSpPr>
          <p:spPr>
            <a:xfrm>
              <a:off x="6856824" y="4651227"/>
              <a:ext cx="334759" cy="545433"/>
            </a:xfrm>
            <a:prstGeom prst="cube">
              <a:avLst/>
            </a:prstGeom>
            <a:solidFill>
              <a:schemeClr val="bg1">
                <a:lumMod val="8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8" name="Würfel 167">
              <a:extLst>
                <a:ext uri="{FF2B5EF4-FFF2-40B4-BE49-F238E27FC236}">
                  <a16:creationId xmlns:a16="http://schemas.microsoft.com/office/drawing/2014/main" id="{E1347666-0B95-D04A-AB81-120D589B4467}"/>
                </a:ext>
              </a:extLst>
            </p:cNvPr>
            <p:cNvSpPr/>
            <p:nvPr/>
          </p:nvSpPr>
          <p:spPr>
            <a:xfrm>
              <a:off x="6856823" y="5248074"/>
              <a:ext cx="334759" cy="545433"/>
            </a:xfrm>
            <a:prstGeom prst="cube">
              <a:avLst/>
            </a:prstGeom>
            <a:solidFill>
              <a:schemeClr val="bg1">
                <a:lumMod val="8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71" name="Würfel 170">
              <a:extLst>
                <a:ext uri="{FF2B5EF4-FFF2-40B4-BE49-F238E27FC236}">
                  <a16:creationId xmlns:a16="http://schemas.microsoft.com/office/drawing/2014/main" id="{DD5B6888-D79C-DC46-AFF9-DB1A84232807}"/>
                </a:ext>
              </a:extLst>
            </p:cNvPr>
            <p:cNvSpPr/>
            <p:nvPr/>
          </p:nvSpPr>
          <p:spPr>
            <a:xfrm>
              <a:off x="6856824" y="3518752"/>
              <a:ext cx="334759" cy="545433"/>
            </a:xfrm>
            <a:prstGeom prst="cube">
              <a:avLst/>
            </a:prstGeom>
            <a:solidFill>
              <a:schemeClr val="bg1">
                <a:lumMod val="8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72" name="Würfel 171">
              <a:extLst>
                <a:ext uri="{FF2B5EF4-FFF2-40B4-BE49-F238E27FC236}">
                  <a16:creationId xmlns:a16="http://schemas.microsoft.com/office/drawing/2014/main" id="{A255CE49-102D-5A44-B52E-AC7A79FE9345}"/>
                </a:ext>
              </a:extLst>
            </p:cNvPr>
            <p:cNvSpPr/>
            <p:nvPr/>
          </p:nvSpPr>
          <p:spPr>
            <a:xfrm>
              <a:off x="6856823" y="4115599"/>
              <a:ext cx="334759" cy="545433"/>
            </a:xfrm>
            <a:prstGeom prst="cube">
              <a:avLst/>
            </a:prstGeom>
            <a:solidFill>
              <a:schemeClr val="bg1">
                <a:lumMod val="8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
        <p:nvSpPr>
          <p:cNvPr id="221" name="Titel 1">
            <a:extLst>
              <a:ext uri="{FF2B5EF4-FFF2-40B4-BE49-F238E27FC236}">
                <a16:creationId xmlns:a16="http://schemas.microsoft.com/office/drawing/2014/main" id="{02C4BD68-2475-0B45-AA29-1B6BCA63334E}"/>
              </a:ext>
            </a:extLst>
          </p:cNvPr>
          <p:cNvSpPr txBox="1">
            <a:spLocks/>
          </p:cNvSpPr>
          <p:nvPr/>
        </p:nvSpPr>
        <p:spPr>
          <a:xfrm>
            <a:off x="5324977" y="4821716"/>
            <a:ext cx="1154303" cy="55561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ts val="1460"/>
              </a:lnSpc>
            </a:pPr>
            <a:r>
              <a:rPr lang="de-DE" sz="1800" dirty="0">
                <a:solidFill>
                  <a:schemeClr val="bg1"/>
                </a:solidFill>
                <a:ea typeface="Roboto" panose="02000000000000000000" pitchFamily="2" charset="0"/>
                <a:cs typeface="Consolas" panose="020B0609020204030204" pitchFamily="49" charset="0"/>
              </a:rPr>
              <a:t>Benutzer </a:t>
            </a:r>
          </a:p>
          <a:p>
            <a:pPr>
              <a:lnSpc>
                <a:spcPts val="1460"/>
              </a:lnSpc>
            </a:pPr>
            <a:r>
              <a:rPr lang="de-DE" sz="1800" dirty="0">
                <a:solidFill>
                  <a:schemeClr val="bg1"/>
                </a:solidFill>
                <a:ea typeface="Roboto" panose="02000000000000000000" pitchFamily="2" charset="0"/>
                <a:cs typeface="Consolas" panose="020B0609020204030204" pitchFamily="49" charset="0"/>
              </a:rPr>
              <a:t>anzeigen</a:t>
            </a:r>
          </a:p>
        </p:txBody>
      </p:sp>
      <p:sp>
        <p:nvSpPr>
          <p:cNvPr id="222" name="Titel 1">
            <a:extLst>
              <a:ext uri="{FF2B5EF4-FFF2-40B4-BE49-F238E27FC236}">
                <a16:creationId xmlns:a16="http://schemas.microsoft.com/office/drawing/2014/main" id="{3B33A4D3-E103-A844-821E-0108A508F8FE}"/>
              </a:ext>
            </a:extLst>
          </p:cNvPr>
          <p:cNvSpPr txBox="1">
            <a:spLocks/>
          </p:cNvSpPr>
          <p:nvPr/>
        </p:nvSpPr>
        <p:spPr>
          <a:xfrm>
            <a:off x="6445540" y="4833493"/>
            <a:ext cx="1154303" cy="55561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ts val="1460"/>
              </a:lnSpc>
            </a:pPr>
            <a:r>
              <a:rPr lang="de-DE" sz="1800" dirty="0">
                <a:solidFill>
                  <a:schemeClr val="bg1"/>
                </a:solidFill>
                <a:ea typeface="Roboto" panose="02000000000000000000" pitchFamily="2" charset="0"/>
                <a:cs typeface="Consolas" panose="020B0609020204030204" pitchFamily="49" charset="0"/>
              </a:rPr>
              <a:t>Benutzer </a:t>
            </a:r>
          </a:p>
          <a:p>
            <a:pPr>
              <a:lnSpc>
                <a:spcPts val="1460"/>
              </a:lnSpc>
            </a:pPr>
            <a:r>
              <a:rPr lang="de-DE" sz="1800" dirty="0">
                <a:solidFill>
                  <a:schemeClr val="bg1"/>
                </a:solidFill>
                <a:ea typeface="Roboto" panose="02000000000000000000" pitchFamily="2" charset="0"/>
                <a:cs typeface="Consolas" panose="020B0609020204030204" pitchFamily="49" charset="0"/>
              </a:rPr>
              <a:t>anlegen</a:t>
            </a:r>
          </a:p>
        </p:txBody>
      </p:sp>
      <p:sp>
        <p:nvSpPr>
          <p:cNvPr id="223" name="Titel 1">
            <a:extLst>
              <a:ext uri="{FF2B5EF4-FFF2-40B4-BE49-F238E27FC236}">
                <a16:creationId xmlns:a16="http://schemas.microsoft.com/office/drawing/2014/main" id="{F0C46FE8-D3A5-C349-9E3F-1F5926712C41}"/>
              </a:ext>
            </a:extLst>
          </p:cNvPr>
          <p:cNvSpPr txBox="1">
            <a:spLocks/>
          </p:cNvSpPr>
          <p:nvPr/>
        </p:nvSpPr>
        <p:spPr>
          <a:xfrm>
            <a:off x="7566103" y="4841236"/>
            <a:ext cx="1031028" cy="55561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ts val="1460"/>
              </a:lnSpc>
            </a:pPr>
            <a:r>
              <a:rPr lang="de-DE" sz="1800" dirty="0">
                <a:solidFill>
                  <a:schemeClr val="bg1"/>
                </a:solidFill>
                <a:ea typeface="Roboto" panose="02000000000000000000" pitchFamily="2" charset="0"/>
                <a:cs typeface="Consolas" panose="020B0609020204030204" pitchFamily="49" charset="0"/>
              </a:rPr>
              <a:t>Benutzer </a:t>
            </a:r>
          </a:p>
          <a:p>
            <a:pPr>
              <a:lnSpc>
                <a:spcPts val="1460"/>
              </a:lnSpc>
            </a:pPr>
            <a:r>
              <a:rPr lang="de-DE" sz="1800" dirty="0">
                <a:solidFill>
                  <a:schemeClr val="bg1"/>
                </a:solidFill>
                <a:ea typeface="Roboto" panose="02000000000000000000" pitchFamily="2" charset="0"/>
                <a:cs typeface="Consolas" panose="020B0609020204030204" pitchFamily="49" charset="0"/>
              </a:rPr>
              <a:t>ändern</a:t>
            </a:r>
          </a:p>
        </p:txBody>
      </p:sp>
      <p:pic>
        <p:nvPicPr>
          <p:cNvPr id="41" name="Grafik 40" descr="Ein Bild, das Text, Buch enthält.&#10;&#10;Automatisch generierte Beschreibung">
            <a:extLst>
              <a:ext uri="{FF2B5EF4-FFF2-40B4-BE49-F238E27FC236}">
                <a16:creationId xmlns:a16="http://schemas.microsoft.com/office/drawing/2014/main" id="{8A97E7C1-3051-8B4C-9C20-B31598E86FCC}"/>
              </a:ext>
            </a:extLst>
          </p:cNvPr>
          <p:cNvPicPr>
            <a:picLocks noChangeAspect="1"/>
          </p:cNvPicPr>
          <p:nvPr/>
        </p:nvPicPr>
        <p:blipFill>
          <a:blip r:embed="rId3"/>
          <a:stretch>
            <a:fillRect/>
          </a:stretch>
        </p:blipFill>
        <p:spPr>
          <a:xfrm>
            <a:off x="10638691" y="373308"/>
            <a:ext cx="1091222" cy="776966"/>
          </a:xfrm>
          <a:prstGeom prst="rect">
            <a:avLst/>
          </a:prstGeom>
        </p:spPr>
      </p:pic>
      <p:sp>
        <p:nvSpPr>
          <p:cNvPr id="49" name="Titel 1">
            <a:extLst>
              <a:ext uri="{FF2B5EF4-FFF2-40B4-BE49-F238E27FC236}">
                <a16:creationId xmlns:a16="http://schemas.microsoft.com/office/drawing/2014/main" id="{20500594-CE58-C94D-B789-1E037EC1DA5B}"/>
              </a:ext>
            </a:extLst>
          </p:cNvPr>
          <p:cNvSpPr txBox="1">
            <a:spLocks/>
          </p:cNvSpPr>
          <p:nvPr/>
        </p:nvSpPr>
        <p:spPr>
          <a:xfrm>
            <a:off x="3178713" y="6020975"/>
            <a:ext cx="7470529" cy="978107"/>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de-DE" sz="4000" dirty="0">
                <a:solidFill>
                  <a:schemeClr val="bg1"/>
                </a:solidFill>
                <a:latin typeface="Impact" panose="020B0806030902050204" pitchFamily="34" charset="0"/>
                <a:ea typeface="DengXian" panose="02010600030101010101" pitchFamily="2" charset="-122"/>
                <a:cs typeface="Consolas" panose="020B0609020204030204" pitchFamily="49" charset="0"/>
              </a:rPr>
              <a:t>Bis es kleiner nicht mehr ging</a:t>
            </a:r>
          </a:p>
          <a:p>
            <a:pPr algn="l"/>
            <a:r>
              <a:rPr lang="de-DE" sz="4000" dirty="0">
                <a:solidFill>
                  <a:schemeClr val="bg1"/>
                </a:solidFill>
                <a:latin typeface="Impact" panose="020B0806030902050204" pitchFamily="34" charset="0"/>
                <a:ea typeface="DengXian" panose="02010600030101010101" pitchFamily="2" charset="-122"/>
                <a:cs typeface="Consolas" panose="020B0609020204030204" pitchFamily="49" charset="0"/>
              </a:rPr>
              <a:t>                    </a:t>
            </a:r>
          </a:p>
        </p:txBody>
      </p:sp>
    </p:spTree>
    <p:extLst>
      <p:ext uri="{BB962C8B-B14F-4D97-AF65-F5344CB8AC3E}">
        <p14:creationId xmlns:p14="http://schemas.microsoft.com/office/powerpoint/2010/main" val="39549355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21003F"/>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0998646-DF63-0C4A-98AC-D002BA0030E1}"/>
              </a:ext>
            </a:extLst>
          </p:cNvPr>
          <p:cNvSpPr>
            <a:spLocks noGrp="1"/>
          </p:cNvSpPr>
          <p:nvPr>
            <p:ph type="ctrTitle"/>
          </p:nvPr>
        </p:nvSpPr>
        <p:spPr>
          <a:xfrm>
            <a:off x="1410958" y="2163924"/>
            <a:ext cx="10952702" cy="2464599"/>
          </a:xfrm>
        </p:spPr>
        <p:txBody>
          <a:bodyPr>
            <a:noAutofit/>
          </a:bodyPr>
          <a:lstStyle/>
          <a:p>
            <a:pPr algn="l"/>
            <a:r>
              <a:rPr lang="de-DE" sz="8000" dirty="0">
                <a:solidFill>
                  <a:schemeClr val="bg1"/>
                </a:solidFill>
                <a:latin typeface="Impact" panose="020B0806030902050204" pitchFamily="34" charset="0"/>
              </a:rPr>
              <a:t>NEUES PROGRAMMIER-  </a:t>
            </a:r>
            <a:br>
              <a:rPr lang="de-DE" sz="8000" dirty="0">
                <a:solidFill>
                  <a:schemeClr val="bg1"/>
                </a:solidFill>
                <a:latin typeface="Impact" panose="020B0806030902050204" pitchFamily="34" charset="0"/>
              </a:rPr>
            </a:br>
            <a:r>
              <a:rPr lang="de-DE" sz="8000" dirty="0">
                <a:solidFill>
                  <a:schemeClr val="bg1"/>
                </a:solidFill>
                <a:latin typeface="Impact" panose="020B0806030902050204" pitchFamily="34" charset="0"/>
              </a:rPr>
              <a:t>        MODEL?!</a:t>
            </a:r>
          </a:p>
        </p:txBody>
      </p:sp>
      <p:pic>
        <p:nvPicPr>
          <p:cNvPr id="3" name="Grafik 2" descr="Ein Bild, das Text, Buch enthält.&#10;&#10;Automatisch generierte Beschreibung">
            <a:extLst>
              <a:ext uri="{FF2B5EF4-FFF2-40B4-BE49-F238E27FC236}">
                <a16:creationId xmlns:a16="http://schemas.microsoft.com/office/drawing/2014/main" id="{F12CB2D9-DAC7-8D4C-9227-931CECA011C2}"/>
              </a:ext>
            </a:extLst>
          </p:cNvPr>
          <p:cNvPicPr>
            <a:picLocks noChangeAspect="1"/>
          </p:cNvPicPr>
          <p:nvPr/>
        </p:nvPicPr>
        <p:blipFill>
          <a:blip r:embed="rId3"/>
          <a:stretch>
            <a:fillRect/>
          </a:stretch>
        </p:blipFill>
        <p:spPr>
          <a:xfrm>
            <a:off x="10638691" y="373308"/>
            <a:ext cx="1091222" cy="776966"/>
          </a:xfrm>
          <a:prstGeom prst="rect">
            <a:avLst/>
          </a:prstGeom>
        </p:spPr>
      </p:pic>
      <p:sp>
        <p:nvSpPr>
          <p:cNvPr id="4" name="officeArt object">
            <a:extLst>
              <a:ext uri="{FF2B5EF4-FFF2-40B4-BE49-F238E27FC236}">
                <a16:creationId xmlns:a16="http://schemas.microsoft.com/office/drawing/2014/main" id="{B47071AE-86D6-AD4A-9092-443ACA7C4FA5}"/>
              </a:ext>
            </a:extLst>
          </p:cNvPr>
          <p:cNvSpPr/>
          <p:nvPr/>
        </p:nvSpPr>
        <p:spPr>
          <a:xfrm flipH="1">
            <a:off x="7508297" y="2655276"/>
            <a:ext cx="8443233" cy="5318135"/>
          </a:xfrm>
          <a:custGeom>
            <a:avLst/>
            <a:gdLst/>
            <a:ahLst/>
            <a:cxnLst>
              <a:cxn ang="0">
                <a:pos x="wd2" y="hd2"/>
              </a:cxn>
              <a:cxn ang="5400000">
                <a:pos x="wd2" y="hd2"/>
              </a:cxn>
              <a:cxn ang="10800000">
                <a:pos x="wd2" y="hd2"/>
              </a:cxn>
              <a:cxn ang="16200000">
                <a:pos x="wd2" y="hd2"/>
              </a:cxn>
            </a:cxnLst>
            <a:rect l="0" t="0" r="r" b="b"/>
            <a:pathLst>
              <a:path w="20542" h="21205" extrusionOk="0">
                <a:moveTo>
                  <a:pt x="2969" y="7070"/>
                </a:moveTo>
                <a:cubicBezTo>
                  <a:pt x="2714" y="7777"/>
                  <a:pt x="2586" y="8608"/>
                  <a:pt x="2605" y="9448"/>
                </a:cubicBezTo>
                <a:cubicBezTo>
                  <a:pt x="2110" y="9476"/>
                  <a:pt x="1632" y="9738"/>
                  <a:pt x="1236" y="10199"/>
                </a:cubicBezTo>
                <a:cubicBezTo>
                  <a:pt x="-934" y="12725"/>
                  <a:pt x="-113" y="18138"/>
                  <a:pt x="2652" y="20704"/>
                </a:cubicBezTo>
                <a:cubicBezTo>
                  <a:pt x="2911" y="20944"/>
                  <a:pt x="3185" y="21156"/>
                  <a:pt x="3484" y="21170"/>
                </a:cubicBezTo>
                <a:cubicBezTo>
                  <a:pt x="3526" y="21172"/>
                  <a:pt x="3567" y="21170"/>
                  <a:pt x="3608" y="21165"/>
                </a:cubicBezTo>
                <a:lnTo>
                  <a:pt x="9574" y="21167"/>
                </a:lnTo>
                <a:cubicBezTo>
                  <a:pt x="9597" y="21168"/>
                  <a:pt x="9619" y="21170"/>
                  <a:pt x="9642" y="21170"/>
                </a:cubicBezTo>
                <a:cubicBezTo>
                  <a:pt x="9664" y="21170"/>
                  <a:pt x="9686" y="21168"/>
                  <a:pt x="9708" y="21167"/>
                </a:cubicBezTo>
                <a:lnTo>
                  <a:pt x="16835" y="21170"/>
                </a:lnTo>
                <a:cubicBezTo>
                  <a:pt x="18900" y="21563"/>
                  <a:pt x="20666" y="18560"/>
                  <a:pt x="20535" y="14879"/>
                </a:cubicBezTo>
                <a:cubicBezTo>
                  <a:pt x="20420" y="11655"/>
                  <a:pt x="18847" y="9216"/>
                  <a:pt x="17033" y="9448"/>
                </a:cubicBezTo>
                <a:cubicBezTo>
                  <a:pt x="16925" y="7597"/>
                  <a:pt x="16269" y="5949"/>
                  <a:pt x="15301" y="5206"/>
                </a:cubicBezTo>
                <a:cubicBezTo>
                  <a:pt x="14740" y="4776"/>
                  <a:pt x="14111" y="4687"/>
                  <a:pt x="13503" y="4948"/>
                </a:cubicBezTo>
                <a:cubicBezTo>
                  <a:pt x="13015" y="2037"/>
                  <a:pt x="11472" y="-37"/>
                  <a:pt x="9739" y="0"/>
                </a:cubicBezTo>
                <a:cubicBezTo>
                  <a:pt x="7967" y="38"/>
                  <a:pt x="6451" y="2274"/>
                  <a:pt x="6061" y="5305"/>
                </a:cubicBezTo>
                <a:cubicBezTo>
                  <a:pt x="4952" y="4507"/>
                  <a:pt x="3653" y="5178"/>
                  <a:pt x="2969" y="7070"/>
                </a:cubicBezTo>
                <a:close/>
              </a:path>
            </a:pathLst>
          </a:custGeom>
          <a:gradFill flip="none" rotWithShape="1">
            <a:gsLst>
              <a:gs pos="0">
                <a:srgbClr val="5985A4"/>
              </a:gs>
              <a:gs pos="100000">
                <a:srgbClr val="270048"/>
              </a:gs>
            </a:gsLst>
            <a:path path="shape">
              <a:fillToRect l="49820" t="-241" r="50179" b="100241"/>
            </a:path>
          </a:gradFill>
          <a:ln w="25400" cap="flat">
            <a:solidFill>
              <a:srgbClr val="FFFFFF"/>
            </a:solidFill>
            <a:prstDash val="solid"/>
            <a:miter lim="400000"/>
          </a:ln>
          <a:effectLst/>
        </p:spPr>
        <p:txBody>
          <a:bodyPr/>
          <a:lstStyle/>
          <a:p>
            <a:endParaRPr lang="de-DE"/>
          </a:p>
        </p:txBody>
      </p:sp>
      <p:sp>
        <p:nvSpPr>
          <p:cNvPr id="5" name="officeArt object">
            <a:extLst>
              <a:ext uri="{FF2B5EF4-FFF2-40B4-BE49-F238E27FC236}">
                <a16:creationId xmlns:a16="http://schemas.microsoft.com/office/drawing/2014/main" id="{2C50735B-B212-2749-AD73-A53CC69EEC04}"/>
              </a:ext>
            </a:extLst>
          </p:cNvPr>
          <p:cNvSpPr/>
          <p:nvPr/>
        </p:nvSpPr>
        <p:spPr>
          <a:xfrm rot="10800000" flipH="1">
            <a:off x="-931302" y="-690071"/>
            <a:ext cx="4887157" cy="2954719"/>
          </a:xfrm>
          <a:custGeom>
            <a:avLst/>
            <a:gdLst/>
            <a:ahLst/>
            <a:cxnLst>
              <a:cxn ang="0">
                <a:pos x="wd2" y="hd2"/>
              </a:cxn>
              <a:cxn ang="5400000">
                <a:pos x="wd2" y="hd2"/>
              </a:cxn>
              <a:cxn ang="10800000">
                <a:pos x="wd2" y="hd2"/>
              </a:cxn>
              <a:cxn ang="16200000">
                <a:pos x="wd2" y="hd2"/>
              </a:cxn>
            </a:cxnLst>
            <a:rect l="0" t="0" r="r" b="b"/>
            <a:pathLst>
              <a:path w="20542" h="21205" extrusionOk="0">
                <a:moveTo>
                  <a:pt x="2969" y="7070"/>
                </a:moveTo>
                <a:cubicBezTo>
                  <a:pt x="2714" y="7777"/>
                  <a:pt x="2586" y="8608"/>
                  <a:pt x="2605" y="9448"/>
                </a:cubicBezTo>
                <a:cubicBezTo>
                  <a:pt x="2110" y="9476"/>
                  <a:pt x="1632" y="9738"/>
                  <a:pt x="1236" y="10199"/>
                </a:cubicBezTo>
                <a:cubicBezTo>
                  <a:pt x="-934" y="12725"/>
                  <a:pt x="-113" y="18138"/>
                  <a:pt x="2652" y="20704"/>
                </a:cubicBezTo>
                <a:cubicBezTo>
                  <a:pt x="2911" y="20944"/>
                  <a:pt x="3185" y="21156"/>
                  <a:pt x="3484" y="21170"/>
                </a:cubicBezTo>
                <a:cubicBezTo>
                  <a:pt x="3526" y="21172"/>
                  <a:pt x="3567" y="21170"/>
                  <a:pt x="3608" y="21165"/>
                </a:cubicBezTo>
                <a:lnTo>
                  <a:pt x="9574" y="21167"/>
                </a:lnTo>
                <a:cubicBezTo>
                  <a:pt x="9597" y="21168"/>
                  <a:pt x="9619" y="21170"/>
                  <a:pt x="9642" y="21170"/>
                </a:cubicBezTo>
                <a:cubicBezTo>
                  <a:pt x="9664" y="21170"/>
                  <a:pt x="9686" y="21168"/>
                  <a:pt x="9708" y="21167"/>
                </a:cubicBezTo>
                <a:lnTo>
                  <a:pt x="16835" y="21170"/>
                </a:lnTo>
                <a:cubicBezTo>
                  <a:pt x="18900" y="21563"/>
                  <a:pt x="20666" y="18560"/>
                  <a:pt x="20535" y="14879"/>
                </a:cubicBezTo>
                <a:cubicBezTo>
                  <a:pt x="20420" y="11655"/>
                  <a:pt x="18847" y="9216"/>
                  <a:pt x="17033" y="9448"/>
                </a:cubicBezTo>
                <a:cubicBezTo>
                  <a:pt x="16925" y="7597"/>
                  <a:pt x="16269" y="5949"/>
                  <a:pt x="15301" y="5206"/>
                </a:cubicBezTo>
                <a:cubicBezTo>
                  <a:pt x="14740" y="4776"/>
                  <a:pt x="14111" y="4687"/>
                  <a:pt x="13503" y="4948"/>
                </a:cubicBezTo>
                <a:cubicBezTo>
                  <a:pt x="13015" y="2037"/>
                  <a:pt x="11472" y="-37"/>
                  <a:pt x="9739" y="0"/>
                </a:cubicBezTo>
                <a:cubicBezTo>
                  <a:pt x="7967" y="38"/>
                  <a:pt x="6451" y="2274"/>
                  <a:pt x="6061" y="5305"/>
                </a:cubicBezTo>
                <a:cubicBezTo>
                  <a:pt x="4952" y="4507"/>
                  <a:pt x="3653" y="5178"/>
                  <a:pt x="2969" y="7070"/>
                </a:cubicBezTo>
                <a:close/>
              </a:path>
            </a:pathLst>
          </a:custGeom>
          <a:gradFill flip="none" rotWithShape="1">
            <a:gsLst>
              <a:gs pos="0">
                <a:srgbClr val="5985A4"/>
              </a:gs>
              <a:gs pos="100000">
                <a:srgbClr val="270048"/>
              </a:gs>
            </a:gsLst>
            <a:path path="shape">
              <a:fillToRect l="49820" t="-241" r="50179" b="100241"/>
            </a:path>
          </a:gradFill>
          <a:ln w="25400" cap="flat">
            <a:solidFill>
              <a:srgbClr val="FFFFFF"/>
            </a:solidFill>
            <a:prstDash val="solid"/>
            <a:miter lim="400000"/>
          </a:ln>
          <a:effectLst/>
        </p:spPr>
        <p:txBody>
          <a:bodyPr/>
          <a:lstStyle/>
          <a:p>
            <a:endParaRPr lang="de-DE"/>
          </a:p>
        </p:txBody>
      </p:sp>
      <p:sp>
        <p:nvSpPr>
          <p:cNvPr id="6" name="officeArt object">
            <a:extLst>
              <a:ext uri="{FF2B5EF4-FFF2-40B4-BE49-F238E27FC236}">
                <a16:creationId xmlns:a16="http://schemas.microsoft.com/office/drawing/2014/main" id="{CDEB61A5-D14D-2341-8ECB-43E0E7541C9A}"/>
              </a:ext>
            </a:extLst>
          </p:cNvPr>
          <p:cNvSpPr/>
          <p:nvPr/>
        </p:nvSpPr>
        <p:spPr>
          <a:xfrm flipH="1">
            <a:off x="5081953" y="4197825"/>
            <a:ext cx="5251254" cy="3234900"/>
          </a:xfrm>
          <a:custGeom>
            <a:avLst/>
            <a:gdLst/>
            <a:ahLst/>
            <a:cxnLst>
              <a:cxn ang="0">
                <a:pos x="wd2" y="hd2"/>
              </a:cxn>
              <a:cxn ang="5400000">
                <a:pos x="wd2" y="hd2"/>
              </a:cxn>
              <a:cxn ang="10800000">
                <a:pos x="wd2" y="hd2"/>
              </a:cxn>
              <a:cxn ang="16200000">
                <a:pos x="wd2" y="hd2"/>
              </a:cxn>
            </a:cxnLst>
            <a:rect l="0" t="0" r="r" b="b"/>
            <a:pathLst>
              <a:path w="20542" h="21205" extrusionOk="0">
                <a:moveTo>
                  <a:pt x="2969" y="7070"/>
                </a:moveTo>
                <a:cubicBezTo>
                  <a:pt x="2714" y="7777"/>
                  <a:pt x="2586" y="8608"/>
                  <a:pt x="2605" y="9448"/>
                </a:cubicBezTo>
                <a:cubicBezTo>
                  <a:pt x="2110" y="9476"/>
                  <a:pt x="1632" y="9738"/>
                  <a:pt x="1236" y="10199"/>
                </a:cubicBezTo>
                <a:cubicBezTo>
                  <a:pt x="-934" y="12725"/>
                  <a:pt x="-113" y="18138"/>
                  <a:pt x="2652" y="20704"/>
                </a:cubicBezTo>
                <a:cubicBezTo>
                  <a:pt x="2911" y="20944"/>
                  <a:pt x="3185" y="21156"/>
                  <a:pt x="3484" y="21170"/>
                </a:cubicBezTo>
                <a:cubicBezTo>
                  <a:pt x="3526" y="21172"/>
                  <a:pt x="3567" y="21170"/>
                  <a:pt x="3608" y="21165"/>
                </a:cubicBezTo>
                <a:lnTo>
                  <a:pt x="9574" y="21167"/>
                </a:lnTo>
                <a:cubicBezTo>
                  <a:pt x="9597" y="21168"/>
                  <a:pt x="9619" y="21170"/>
                  <a:pt x="9642" y="21170"/>
                </a:cubicBezTo>
                <a:cubicBezTo>
                  <a:pt x="9664" y="21170"/>
                  <a:pt x="9686" y="21168"/>
                  <a:pt x="9708" y="21167"/>
                </a:cubicBezTo>
                <a:lnTo>
                  <a:pt x="16835" y="21170"/>
                </a:lnTo>
                <a:cubicBezTo>
                  <a:pt x="18900" y="21563"/>
                  <a:pt x="20666" y="18560"/>
                  <a:pt x="20535" y="14879"/>
                </a:cubicBezTo>
                <a:cubicBezTo>
                  <a:pt x="20420" y="11655"/>
                  <a:pt x="18847" y="9216"/>
                  <a:pt x="17033" y="9448"/>
                </a:cubicBezTo>
                <a:cubicBezTo>
                  <a:pt x="16925" y="7597"/>
                  <a:pt x="16269" y="5949"/>
                  <a:pt x="15301" y="5206"/>
                </a:cubicBezTo>
                <a:cubicBezTo>
                  <a:pt x="14740" y="4776"/>
                  <a:pt x="14111" y="4687"/>
                  <a:pt x="13503" y="4948"/>
                </a:cubicBezTo>
                <a:cubicBezTo>
                  <a:pt x="13015" y="2037"/>
                  <a:pt x="11472" y="-37"/>
                  <a:pt x="9739" y="0"/>
                </a:cubicBezTo>
                <a:cubicBezTo>
                  <a:pt x="7967" y="38"/>
                  <a:pt x="6451" y="2274"/>
                  <a:pt x="6061" y="5305"/>
                </a:cubicBezTo>
                <a:cubicBezTo>
                  <a:pt x="4952" y="4507"/>
                  <a:pt x="3653" y="5178"/>
                  <a:pt x="2969" y="7070"/>
                </a:cubicBezTo>
                <a:close/>
              </a:path>
            </a:pathLst>
          </a:custGeom>
          <a:gradFill flip="none" rotWithShape="1">
            <a:gsLst>
              <a:gs pos="0">
                <a:srgbClr val="5985A4"/>
              </a:gs>
              <a:gs pos="100000">
                <a:srgbClr val="270048"/>
              </a:gs>
            </a:gsLst>
            <a:path path="shape">
              <a:fillToRect l="49820" t="-241" r="50179" b="100241"/>
            </a:path>
          </a:gradFill>
          <a:ln w="25400" cap="flat">
            <a:solidFill>
              <a:srgbClr val="FFFFFF"/>
            </a:solidFill>
            <a:prstDash val="solid"/>
            <a:miter lim="400000"/>
          </a:ln>
          <a:effectLst/>
        </p:spPr>
        <p:txBody>
          <a:bodyPr/>
          <a:lstStyle/>
          <a:p>
            <a:endParaRPr lang="de-DE"/>
          </a:p>
        </p:txBody>
      </p:sp>
    </p:spTree>
    <p:extLst>
      <p:ext uri="{BB962C8B-B14F-4D97-AF65-F5344CB8AC3E}">
        <p14:creationId xmlns:p14="http://schemas.microsoft.com/office/powerpoint/2010/main" val="823761521"/>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kument" ma:contentTypeID="0x01010031E1B82ABF415B48BF23F509058E533A" ma:contentTypeVersion="8" ma:contentTypeDescription="Ein neues Dokument erstellen." ma:contentTypeScope="" ma:versionID="5eaf6143a90709de9fc1faff16a157c6">
  <xsd:schema xmlns:xsd="http://www.w3.org/2001/XMLSchema" xmlns:xs="http://www.w3.org/2001/XMLSchema" xmlns:p="http://schemas.microsoft.com/office/2006/metadata/properties" xmlns:ns2="7aa4eee5-faa7-41e8-a326-e2811a920fe8" xmlns:ns3="75c71750-ea64-4423-aab6-63b8e8eb3d69" targetNamespace="http://schemas.microsoft.com/office/2006/metadata/properties" ma:root="true" ma:fieldsID="4a11f71c296d10aa788f33ebef58f177" ns2:_="" ns3:_="">
    <xsd:import namespace="7aa4eee5-faa7-41e8-a326-e2811a920fe8"/>
    <xsd:import namespace="75c71750-ea64-4423-aab6-63b8e8eb3d69"/>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DateTaken" minOccurs="0"/>
                <xsd:element ref="ns2:MediaServiceLocation"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aa4eee5-faa7-41e8-a326-e2811a920fe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Location" ma:index="13"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5c71750-ea64-4423-aab6-63b8e8eb3d69" elementFormDefault="qualified">
    <xsd:import namespace="http://schemas.microsoft.com/office/2006/documentManagement/types"/>
    <xsd:import namespace="http://schemas.microsoft.com/office/infopath/2007/PartnerControls"/>
    <xsd:element name="SharedWithUsers" ma:index="14" nillable="true" ma:displayName="Freigegeben für"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Freigegeben für -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BC06EB08-931C-4A3D-9E3D-C6288F4EBE1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aa4eee5-faa7-41e8-a326-e2811a920fe8"/>
    <ds:schemaRef ds:uri="75c71750-ea64-4423-aab6-63b8e8eb3d6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F13132C-637D-438A-9227-2F3618F42902}">
  <ds:schemaRefs>
    <ds:schemaRef ds:uri="http://schemas.microsoft.com/sharepoint/v3/contenttype/forms"/>
  </ds:schemaRefs>
</ds:datastoreItem>
</file>

<file path=customXml/itemProps3.xml><?xml version="1.0" encoding="utf-8"?>
<ds:datastoreItem xmlns:ds="http://schemas.openxmlformats.org/officeDocument/2006/customXml" ds:itemID="{CDC0768C-8982-4362-9B21-C7B574A68043}">
  <ds:schemaRefs>
    <ds:schemaRef ds:uri="http://purl.org/dc/terms/"/>
    <ds:schemaRef ds:uri="http://schemas.openxmlformats.org/package/2006/metadata/core-properties"/>
    <ds:schemaRef ds:uri="75c71750-ea64-4423-aab6-63b8e8eb3d69"/>
    <ds:schemaRef ds:uri="http://purl.org/dc/elements/1.1/"/>
    <ds:schemaRef ds:uri="http://schemas.microsoft.com/office/2006/metadata/properties"/>
    <ds:schemaRef ds:uri="http://schemas.microsoft.com/office/2006/documentManagement/types"/>
    <ds:schemaRef ds:uri="http://schemas.microsoft.com/office/infopath/2007/PartnerControls"/>
    <ds:schemaRef ds:uri="7aa4eee5-faa7-41e8-a326-e2811a920fe8"/>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0</TotalTime>
  <Words>1028</Words>
  <Application>Microsoft Macintosh PowerPoint</Application>
  <PresentationFormat>Breitbild</PresentationFormat>
  <Paragraphs>137</Paragraphs>
  <Slides>10</Slides>
  <Notes>10</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10</vt:i4>
      </vt:variant>
    </vt:vector>
  </HeadingPairs>
  <TitlesOfParts>
    <vt:vector size="16" baseType="lpstr">
      <vt:lpstr>Arial</vt:lpstr>
      <vt:lpstr>Calibri</vt:lpstr>
      <vt:lpstr>Calibri Light</vt:lpstr>
      <vt:lpstr>Helvetica</vt:lpstr>
      <vt:lpstr>Impact</vt:lpstr>
      <vt:lpstr>Office</vt:lpstr>
      <vt:lpstr>PowerPoint-Präsentation</vt:lpstr>
      <vt:lpstr>AGENDA</vt:lpstr>
      <vt:lpstr>SERVERLESS</vt:lpstr>
      <vt:lpstr>KEINE SERVER MEHR?</vt:lpstr>
      <vt:lpstr>WENIGER SERVER?</vt:lpstr>
      <vt:lpstr>PowerPoint-Präsentation</vt:lpstr>
      <vt:lpstr>PowerPoint-Präsentation</vt:lpstr>
      <vt:lpstr>PowerPoint-Präsentation</vt:lpstr>
      <vt:lpstr>NEUES PROGRAMMIER-           MODEL?!</vt:lpstr>
      <vt:lpstr>PowerPoint-Präsentation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 MORE SERVERS</dc:title>
  <dc:creator>Michael Abey</dc:creator>
  <cp:lastModifiedBy>Michael Abey</cp:lastModifiedBy>
  <cp:revision>435</cp:revision>
  <cp:lastPrinted>2019-01-23T09:45:23Z</cp:lastPrinted>
  <dcterms:created xsi:type="dcterms:W3CDTF">2019-01-07T09:17:32Z</dcterms:created>
  <dcterms:modified xsi:type="dcterms:W3CDTF">2019-04-11T07:58:04Z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0x01010031E1B82ABF415B48BF23F509058E533A</vt:lpwstr>
  </property>
</Properties>
</file>