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78" r:id="rId5"/>
    <p:sldId id="260" r:id="rId6"/>
    <p:sldId id="268" r:id="rId7"/>
    <p:sldId id="269" r:id="rId8"/>
    <p:sldId id="265" r:id="rId9"/>
    <p:sldId id="270" r:id="rId10"/>
    <p:sldId id="266" r:id="rId11"/>
    <p:sldId id="267" r:id="rId12"/>
    <p:sldId id="274" r:id="rId13"/>
    <p:sldId id="271" r:id="rId14"/>
    <p:sldId id="273" r:id="rId15"/>
    <p:sldId id="264" r:id="rId16"/>
    <p:sldId id="262" r:id="rId17"/>
    <p:sldId id="272" r:id="rId18"/>
    <p:sldId id="275" r:id="rId19"/>
    <p:sldId id="276" r:id="rId20"/>
    <p:sldId id="258" r:id="rId21"/>
    <p:sldId id="261" r:id="rId22"/>
    <p:sldId id="263" r:id="rId23"/>
    <p:sldId id="259" r:id="rId24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ECD5FFF-0051-174D-9E2B-86AC9FD96D3D}">
          <p14:sldIdLst>
            <p14:sldId id="256"/>
            <p14:sldId id="257"/>
            <p14:sldId id="277"/>
            <p14:sldId id="278"/>
            <p14:sldId id="260"/>
            <p14:sldId id="268"/>
            <p14:sldId id="269"/>
            <p14:sldId id="265"/>
            <p14:sldId id="270"/>
            <p14:sldId id="266"/>
            <p14:sldId id="267"/>
            <p14:sldId id="274"/>
            <p14:sldId id="271"/>
            <p14:sldId id="273"/>
            <p14:sldId id="264"/>
            <p14:sldId id="262"/>
            <p14:sldId id="272"/>
            <p14:sldId id="275"/>
          </p14:sldIdLst>
        </p14:section>
        <p14:section name="Backup" id="{9F4E628C-3209-E543-9FEA-1EB3995E3541}">
          <p14:sldIdLst>
            <p14:sldId id="276"/>
            <p14:sldId id="258"/>
            <p14:sldId id="261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E"/>
    <a:srgbClr val="7F7F7F"/>
    <a:srgbClr val="BFBFBF"/>
    <a:srgbClr val="989898"/>
    <a:srgbClr val="ED5E58"/>
    <a:srgbClr val="FF7E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/>
    <p:restoredTop sz="79635"/>
  </p:normalViewPr>
  <p:slideViewPr>
    <p:cSldViewPr snapToGrid="0" snapToObjects="1">
      <p:cViewPr varScale="1">
        <p:scale>
          <a:sx n="97" d="100"/>
          <a:sy n="97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D100836-8961-4D4F-8D0C-67A1A180D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905BF-D6CC-704F-863F-44D622E18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1518-A137-5E4B-8325-62F65BDDCCE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FDE04-C1EE-A84D-913C-0201B01C3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CF84F-CC3E-F646-915D-7260144E62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9DB33-0360-2D43-8BAA-AEAF45E9FB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8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B3AC-2199-6345-AFBA-45F2E68E603F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9461E-DD6C-1A43-B12D-8A7AFF403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4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waerm</a:t>
            </a:r>
            <a:r>
              <a:rPr lang="de-DE" dirty="0"/>
              <a:t>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meetup</a:t>
            </a:r>
            <a:r>
              <a:rPr lang="de-DE" dirty="0"/>
              <a:t> in 2019..</a:t>
            </a:r>
          </a:p>
          <a:p>
            <a:r>
              <a:rPr lang="de-DE" dirty="0"/>
              <a:t>I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was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beer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pizza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…</a:t>
            </a:r>
          </a:p>
          <a:p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?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</a:t>
            </a:r>
            <a:r>
              <a:rPr lang="de-DE" dirty="0"/>
              <a:t>,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blogs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colleagues</a:t>
            </a:r>
            <a:r>
              <a:rPr lang="de-DE" dirty="0"/>
              <a:t> </a:t>
            </a:r>
            <a:r>
              <a:rPr lang="de-DE" dirty="0" err="1"/>
              <a:t>saying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disrupted</a:t>
            </a:r>
            <a:r>
              <a:rPr lang="de-DE" dirty="0"/>
              <a:t>…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bring light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 err="1"/>
              <a:t>everybody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contributer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open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the</a:t>
            </a:r>
            <a:r>
              <a:rPr lang="de-DE" dirty="0"/>
              <a:t> plan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b="1" dirty="0" err="1"/>
              <a:t>quarter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time in a different </a:t>
            </a:r>
            <a:r>
              <a:rPr lang="de-DE" dirty="0" err="1"/>
              <a:t>location</a:t>
            </a:r>
            <a:r>
              <a:rPr lang="de-DE" dirty="0"/>
              <a:t> in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err="1"/>
              <a:t>today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maibornwolff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notice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listen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meetup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colleagues</a:t>
            </a:r>
            <a:r>
              <a:rPr lang="de-DE" b="1" dirty="0"/>
              <a:t> </a:t>
            </a:r>
            <a:r>
              <a:rPr lang="de-DE" b="0" dirty="0"/>
              <a:t>in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chat</a:t>
            </a:r>
            <a:endParaRPr lang="de-DE" b="0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b="1" dirty="0" err="1"/>
              <a:t>record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so </a:t>
            </a:r>
            <a:r>
              <a:rPr lang="de-DE" dirty="0" err="1"/>
              <a:t>speak</a:t>
            </a:r>
            <a:r>
              <a:rPr lang="de-DE" dirty="0"/>
              <a:t> </a:t>
            </a:r>
            <a:r>
              <a:rPr lang="de-DE" dirty="0" err="1"/>
              <a:t>frankly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orga</a:t>
            </a:r>
            <a:endParaRPr lang="de-DE" b="1" dirty="0"/>
          </a:p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,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lift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alarm</a:t>
            </a:r>
            <a:r>
              <a:rPr lang="de-DE" dirty="0"/>
              <a:t> </a:t>
            </a:r>
            <a:r>
              <a:rPr lang="de-DE" dirty="0" err="1"/>
              <a:t>secured</a:t>
            </a:r>
            <a:endParaRPr lang="de-DE" dirty="0"/>
          </a:p>
          <a:p>
            <a:r>
              <a:rPr lang="de-DE" dirty="0" err="1"/>
              <a:t>car</a:t>
            </a:r>
            <a:endParaRPr lang="de-DE" dirty="0"/>
          </a:p>
          <a:p>
            <a:endParaRPr lang="de-DE" dirty="0"/>
          </a:p>
          <a:p>
            <a:r>
              <a:rPr lang="de-DE" dirty="0"/>
              <a:t>Ok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upfront</a:t>
            </a:r>
            <a:r>
              <a:rPr lang="de-DE" b="0" dirty="0"/>
              <a:t>, </a:t>
            </a:r>
            <a:r>
              <a:rPr lang="de-DE" b="0" dirty="0" err="1"/>
              <a:t>lets</a:t>
            </a:r>
            <a:r>
              <a:rPr lang="de-DE" b="0" dirty="0"/>
              <a:t> </a:t>
            </a:r>
            <a:r>
              <a:rPr lang="de-DE" b="0" dirty="0" err="1"/>
              <a:t>talk</a:t>
            </a:r>
            <a:r>
              <a:rPr lang="de-DE" b="0" dirty="0"/>
              <a:t> </a:t>
            </a:r>
            <a:r>
              <a:rPr lang="de-DE" b="0" dirty="0" err="1"/>
              <a:t>about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1" dirty="0"/>
              <a:t>Agenda</a:t>
            </a:r>
          </a:p>
          <a:p>
            <a:r>
              <a:rPr lang="de-DE" dirty="0"/>
              <a:t>1. Will will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SLS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so </a:t>
            </a:r>
            <a:r>
              <a:rPr lang="de-DE" dirty="0" err="1"/>
              <a:t>familiar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/>
              <a:t>2. Guest </a:t>
            </a:r>
            <a:r>
              <a:rPr lang="de-DE" dirty="0" err="1"/>
              <a:t>from</a:t>
            </a:r>
            <a:r>
              <a:rPr lang="de-DE" dirty="0"/>
              <a:t> AWS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! </a:t>
            </a:r>
            <a:r>
              <a:rPr lang="de-DE" dirty="0" err="1"/>
              <a:t>BioBreak</a:t>
            </a:r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4. Last but not least</a:t>
            </a:r>
          </a:p>
          <a:p>
            <a:r>
              <a:rPr lang="de-DE" dirty="0"/>
              <a:t>5.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fade out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beer</a:t>
            </a:r>
            <a:r>
              <a:rPr lang="de-DE" dirty="0"/>
              <a:t>,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everybody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</a:t>
            </a:r>
            <a:endParaRPr lang="de-DE" dirty="0"/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3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Assume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prison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time, </a:t>
            </a:r>
            <a:r>
              <a:rPr lang="de-DE" b="1" dirty="0" err="1"/>
              <a:t>memoryspace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lines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r>
              <a:rPr lang="de-DE" b="1" dirty="0"/>
              <a:t> per </a:t>
            </a:r>
            <a:r>
              <a:rPr lang="de-DE" b="1" dirty="0" err="1"/>
              <a:t>invocation</a:t>
            </a:r>
            <a:endParaRPr lang="de-DE" b="1" dirty="0"/>
          </a:p>
          <a:p>
            <a:r>
              <a:rPr lang="de-DE" dirty="0"/>
              <a:t>– </a:t>
            </a:r>
            <a:r>
              <a:rPr lang="de-DE" dirty="0" err="1"/>
              <a:t>wake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dinner</a:t>
            </a:r>
            <a:r>
              <a:rPr lang="de-DE" dirty="0"/>
              <a:t>, lunch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toilette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stricly</a:t>
            </a:r>
            <a:r>
              <a:rPr lang="de-DE" dirty="0"/>
              <a:t> limited – 5minutes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5sqm – </a:t>
            </a:r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roomsize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 – 3 GB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prisoners</a:t>
            </a:r>
            <a:r>
              <a:rPr lang="de-DE" dirty="0"/>
              <a:t>/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-  (50mb)</a:t>
            </a:r>
          </a:p>
          <a:p>
            <a:endParaRPr lang="de-DE" dirty="0"/>
          </a:p>
          <a:p>
            <a:r>
              <a:rPr lang="de-DE" dirty="0" err="1"/>
              <a:t>Coldstart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a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 limited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Weakness</a:t>
            </a:r>
            <a:endParaRPr lang="de-DE" b="1" dirty="0"/>
          </a:p>
          <a:p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explode</a:t>
            </a:r>
            <a:r>
              <a:rPr lang="de-DE" dirty="0"/>
              <a:t>! Play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Vendor</a:t>
            </a:r>
            <a:r>
              <a:rPr lang="de-DE" dirty="0"/>
              <a:t> lock-in – BUT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https://s3.amazonaws.com/lambda-tools/</a:t>
            </a:r>
            <a:r>
              <a:rPr lang="de-DE" dirty="0" err="1"/>
              <a:t>pricing-calculator.html</a:t>
            </a:r>
            <a:endParaRPr lang="de-DE" dirty="0"/>
          </a:p>
          <a:p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GB/s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Weakness</a:t>
            </a:r>
            <a:r>
              <a:rPr lang="de-DE" dirty="0"/>
              <a:t>, but not </a:t>
            </a:r>
            <a:r>
              <a:rPr lang="de-DE" dirty="0" err="1"/>
              <a:t>this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8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container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Half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BaaS</a:t>
            </a:r>
            <a:r>
              <a:rPr lang="de-DE" dirty="0"/>
              <a:t> -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on 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6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monolith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907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high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</a:t>
            </a:r>
            <a:r>
              <a:rPr lang="de-DE" dirty="0" err="1"/>
              <a:t>slow</a:t>
            </a:r>
            <a:r>
              <a:rPr lang="de-DE" dirty="0"/>
              <a:t> down,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fast)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variety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big</a:t>
            </a:r>
            <a:r>
              <a:rPr lang="de-DE" dirty="0"/>
              <a:t> 4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opensource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Kubernetes</a:t>
            </a:r>
            <a:r>
              <a:rPr lang="de-DE" dirty="0"/>
              <a:t> (</a:t>
            </a:r>
            <a:r>
              <a:rPr lang="de-DE" dirty="0" err="1"/>
              <a:t>Knative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CNCF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4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6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Ironie </a:t>
            </a:r>
            <a:r>
              <a:rPr lang="de-DE" dirty="0" err="1"/>
              <a:t>again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ironie</a:t>
            </a:r>
            <a:endParaRPr lang="de-DE" dirty="0"/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security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observerbality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efficience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grow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cattle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butterflie</a:t>
            </a:r>
            <a:r>
              <a:rPr lang="de-DE" dirty="0"/>
              <a:t> </a:t>
            </a:r>
            <a:r>
              <a:rPr lang="de-DE" dirty="0" err="1"/>
              <a:t>trainer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60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Last </a:t>
            </a:r>
            <a:r>
              <a:rPr lang="de-DE" b="1" dirty="0" err="1"/>
              <a:t>question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today</a:t>
            </a:r>
            <a:endParaRPr lang="de-DE" b="1" dirty="0"/>
          </a:p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r>
              <a:rPr lang="de-DE" b="1" dirty="0" err="1"/>
              <a:t>Why</a:t>
            </a:r>
            <a:r>
              <a:rPr lang="de-DE" dirty="0"/>
              <a:t>?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– a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(not an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startup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gluecode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archive</a:t>
            </a:r>
            <a:r>
              <a:rPr lang="de-DE" dirty="0"/>
              <a:t>, </a:t>
            </a:r>
            <a:r>
              <a:rPr lang="de-DE" dirty="0" err="1"/>
              <a:t>cleanup</a:t>
            </a:r>
            <a:r>
              <a:rPr lang="de-DE" dirty="0"/>
              <a:t>,…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– REST + Angular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rapid prototype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Event </a:t>
            </a:r>
            <a:r>
              <a:rPr lang="de-DE" dirty="0" err="1"/>
              <a:t>Based</a:t>
            </a:r>
            <a:r>
              <a:rPr lang="de-DE" dirty="0"/>
              <a:t> – Pipelines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Future: ML,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13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large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(also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e.g.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SLS Simon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Wardley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– 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88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time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0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kitten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comments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warning</a:t>
            </a:r>
            <a:r>
              <a:rPr lang="de-DE" dirty="0"/>
              <a:t> I am a </a:t>
            </a:r>
            <a:r>
              <a:rPr lang="de-DE" dirty="0" err="1"/>
              <a:t>minimalist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: </a:t>
            </a:r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blue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2 </a:t>
            </a:r>
            <a:r>
              <a:rPr lang="de-DE" dirty="0" err="1"/>
              <a:t>slides</a:t>
            </a:r>
            <a:r>
              <a:rPr lang="de-DE" dirty="0"/>
              <a:t> per </a:t>
            </a:r>
            <a:r>
              <a:rPr lang="de-DE" dirty="0" err="1"/>
              <a:t>minute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speaks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 </a:t>
            </a:r>
            <a:r>
              <a:rPr lang="de-DE" dirty="0" err="1"/>
              <a:t>should</a:t>
            </a:r>
            <a:r>
              <a:rPr lang="de-DE" dirty="0"/>
              <a:t>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Summa summarum I am a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, lucky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06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00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79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organisational </a:t>
            </a:r>
            <a:r>
              <a:rPr lang="de-DE" dirty="0" err="1"/>
              <a:t>stuff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question</a:t>
            </a:r>
            <a:endParaRPr lang="de-DE" dirty="0"/>
          </a:p>
          <a:p>
            <a:r>
              <a:rPr lang="de-DE" b="1" dirty="0"/>
              <a:t>Ironie</a:t>
            </a:r>
          </a:p>
          <a:p>
            <a:r>
              <a:rPr lang="de-DE" b="0" dirty="0" err="1"/>
              <a:t>less</a:t>
            </a:r>
            <a:r>
              <a:rPr lang="de-DE" b="0" dirty="0"/>
              <a:t> </a:t>
            </a:r>
            <a:r>
              <a:rPr lang="de-DE" b="0" dirty="0" err="1"/>
              <a:t>server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care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cared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somebody</a:t>
            </a:r>
            <a:r>
              <a:rPr lang="de-DE" b="0" dirty="0"/>
              <a:t> </a:t>
            </a:r>
            <a:r>
              <a:rPr lang="de-DE" b="0" dirty="0" err="1"/>
              <a:t>else</a:t>
            </a:r>
            <a:endParaRPr lang="de-DE" b="0" dirty="0"/>
          </a:p>
          <a:p>
            <a:endParaRPr lang="de-DE" b="0" dirty="0"/>
          </a:p>
          <a:p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 err="1"/>
              <a:t>FaaS</a:t>
            </a:r>
            <a:r>
              <a:rPr lang="de-DE" b="0" dirty="0"/>
              <a:t> + </a:t>
            </a:r>
            <a:r>
              <a:rPr lang="de-DE" b="0" dirty="0" err="1"/>
              <a:t>BaaS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0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FaaS</a:t>
            </a:r>
            <a:r>
              <a:rPr lang="de-DE" dirty="0"/>
              <a:t>: </a:t>
            </a:r>
            <a:r>
              <a:rPr lang="de-DE" b="0" dirty="0" err="1"/>
              <a:t>you</a:t>
            </a:r>
            <a:r>
              <a:rPr lang="de-DE" b="0" dirty="0"/>
              <a:t> </a:t>
            </a:r>
            <a:r>
              <a:rPr lang="de-DE" b="0" dirty="0" err="1"/>
              <a:t>have</a:t>
            </a:r>
            <a:r>
              <a:rPr lang="de-DE" b="0" dirty="0"/>
              <a:t> a </a:t>
            </a:r>
            <a:r>
              <a:rPr lang="de-DE" b="0" dirty="0" err="1"/>
              <a:t>managed</a:t>
            </a:r>
            <a:r>
              <a:rPr lang="de-DE" b="0" dirty="0"/>
              <a:t> </a:t>
            </a:r>
            <a:r>
              <a:rPr lang="de-DE" b="0" dirty="0" err="1"/>
              <a:t>runtimeenvironment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your</a:t>
            </a:r>
            <a:r>
              <a:rPr lang="de-DE" b="0" dirty="0"/>
              <a:t> </a:t>
            </a:r>
            <a:r>
              <a:rPr lang="de-DE" b="0" dirty="0" err="1"/>
              <a:t>business</a:t>
            </a:r>
            <a:r>
              <a:rPr lang="de-DE" b="0" dirty="0"/>
              <a:t> </a:t>
            </a:r>
            <a:r>
              <a:rPr lang="de-DE" b="0" dirty="0" err="1"/>
              <a:t>code</a:t>
            </a:r>
            <a:r>
              <a:rPr lang="de-DE" b="0" dirty="0"/>
              <a:t> in form </a:t>
            </a:r>
            <a:r>
              <a:rPr lang="de-DE" b="0" dirty="0" err="1"/>
              <a:t>of</a:t>
            </a:r>
            <a:r>
              <a:rPr lang="de-DE" b="0" dirty="0"/>
              <a:t> a </a:t>
            </a:r>
            <a:r>
              <a:rPr lang="de-DE" b="0" dirty="0" err="1"/>
              <a:t>function</a:t>
            </a:r>
            <a:r>
              <a:rPr lang="de-DE" b="0" dirty="0"/>
              <a:t> - </a:t>
            </a:r>
            <a:r>
              <a:rPr lang="de-DE" b="0" dirty="0" err="1"/>
              <a:t>every</a:t>
            </a:r>
            <a:r>
              <a:rPr lang="de-DE" b="0" dirty="0"/>
              <a:t> </a:t>
            </a:r>
            <a:r>
              <a:rPr lang="de-DE" b="0" dirty="0" err="1"/>
              <a:t>thing</a:t>
            </a:r>
            <a:r>
              <a:rPr lang="de-DE" b="0" dirty="0"/>
              <a:t> </a:t>
            </a:r>
            <a:r>
              <a:rPr lang="de-DE" b="0" dirty="0" err="1"/>
              <a:t>else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cared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an API (</a:t>
            </a:r>
            <a:r>
              <a:rPr lang="de-DE" b="0" dirty="0" err="1"/>
              <a:t>BaaS</a:t>
            </a:r>
            <a:r>
              <a:rPr lang="de-DE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SLS = </a:t>
            </a:r>
            <a:r>
              <a:rPr lang="de-DE" b="0" dirty="0" err="1"/>
              <a:t>combines</a:t>
            </a:r>
            <a:r>
              <a:rPr lang="de-DE" b="0" dirty="0"/>
              <a:t> </a:t>
            </a:r>
            <a:r>
              <a:rPr lang="de-DE" b="0" dirty="0" err="1"/>
              <a:t>this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3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0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business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0" dirty="0" err="1"/>
              <a:t>of</a:t>
            </a:r>
            <a:r>
              <a:rPr lang="de-DE" b="0" dirty="0"/>
              <a:t> SLS </a:t>
            </a:r>
            <a:r>
              <a:rPr lang="de-DE" b="0" dirty="0" err="1"/>
              <a:t>first</a:t>
            </a:r>
            <a:endParaRPr lang="de-DE" b="0" dirty="0"/>
          </a:p>
          <a:p>
            <a:endParaRPr lang="de-DE" dirty="0"/>
          </a:p>
          <a:p>
            <a:r>
              <a:rPr lang="de-DE" b="1" dirty="0" err="1"/>
              <a:t>usual</a:t>
            </a:r>
            <a:r>
              <a:rPr lang="de-DE" b="1" dirty="0"/>
              <a:t> </a:t>
            </a:r>
            <a:r>
              <a:rPr lang="de-DE" b="1" dirty="0" err="1"/>
              <a:t>suspect</a:t>
            </a:r>
            <a:r>
              <a:rPr lang="de-DE" b="1" dirty="0"/>
              <a:t>: </a:t>
            </a:r>
          </a:p>
          <a:p>
            <a:r>
              <a:rPr lang="de-DE" b="0" dirty="0" err="1"/>
              <a:t>reduce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endParaRPr lang="de-DE" b="0" dirty="0"/>
          </a:p>
          <a:p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b="1" dirty="0" err="1"/>
              <a:t>how</a:t>
            </a:r>
            <a:r>
              <a:rPr lang="de-DE" dirty="0"/>
              <a:t>: </a:t>
            </a:r>
          </a:p>
          <a:p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–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, …</a:t>
            </a:r>
          </a:p>
          <a:p>
            <a:r>
              <a:rPr lang="de-DE" dirty="0"/>
              <a:t>ok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but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speed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road</a:t>
            </a:r>
            <a:endParaRPr lang="de-DE" dirty="0"/>
          </a:p>
          <a:p>
            <a:r>
              <a:rPr lang="de-DE" dirty="0"/>
              <a:t>T2M</a:t>
            </a:r>
          </a:p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buzzword</a:t>
            </a:r>
            <a:endParaRPr lang="de-DE" dirty="0"/>
          </a:p>
          <a:p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idea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production</a:t>
            </a:r>
            <a:r>
              <a:rPr lang="de-DE" dirty="0"/>
              <a:t>,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real </a:t>
            </a:r>
            <a:r>
              <a:rPr lang="de-DE" dirty="0" err="1"/>
              <a:t>customer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how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boilercode</a:t>
            </a:r>
            <a:r>
              <a:rPr lang="de-DE" dirty="0"/>
              <a:t>, </a:t>
            </a:r>
            <a:r>
              <a:rPr lang="de-DE" dirty="0" err="1"/>
              <a:t>infrastructure</a:t>
            </a:r>
            <a:r>
              <a:rPr lang="de-DE" dirty="0"/>
              <a:t>,…)</a:t>
            </a:r>
          </a:p>
          <a:p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/>
              <a:t>Development </a:t>
            </a:r>
            <a:r>
              <a:rPr lang="de-DE" dirty="0" err="1"/>
              <a:t>velocity</a:t>
            </a: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plan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b="1" dirty="0"/>
              <a:t>Back </a:t>
            </a:r>
            <a:r>
              <a:rPr lang="de-DE" b="1" dirty="0" err="1"/>
              <a:t>to</a:t>
            </a:r>
            <a:r>
              <a:rPr lang="de-DE" b="1" dirty="0"/>
              <a:t> a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SLS</a:t>
            </a:r>
            <a:r>
              <a:rPr lang="de-DE" dirty="0"/>
              <a:t>: </a:t>
            </a:r>
            <a:r>
              <a:rPr lang="de-DE" dirty="0" err="1"/>
              <a:t>sls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sw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design,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abstracted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vendor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(ok </a:t>
            </a:r>
            <a:r>
              <a:rPr lang="de-DE" dirty="0" err="1"/>
              <a:t>maybe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b="1" dirty="0"/>
              <a:t>Technical </a:t>
            </a:r>
            <a:r>
              <a:rPr lang="de-DE" b="1" dirty="0" err="1"/>
              <a:t>side</a:t>
            </a:r>
            <a:endParaRPr lang="de-DE" b="1" dirty="0"/>
          </a:p>
          <a:p>
            <a:pPr marL="0" indent="0">
              <a:buFont typeface="Symbol" pitchFamily="2" charset="2"/>
              <a:buNone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b="1" dirty="0" err="1"/>
              <a:t>responsibility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control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HW, OS, </a:t>
            </a:r>
            <a:r>
              <a:rPr lang="de-DE" dirty="0" err="1"/>
              <a:t>maintainance</a:t>
            </a:r>
            <a:r>
              <a:rPr lang="de-DE" dirty="0"/>
              <a:t>,…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security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boilderplate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cool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a </a:t>
            </a:r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0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elsewhere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BYOC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Kelsey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Hightower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universal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eventdriven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7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Remind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least </a:t>
            </a:r>
            <a:r>
              <a:rPr lang="de-DE" dirty="0" err="1"/>
              <a:t>once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carrer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sitting</a:t>
            </a:r>
            <a:r>
              <a:rPr lang="de-DE" dirty="0"/>
              <a:t> in a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94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  <a:p>
            <a:endParaRPr lang="de-DE" dirty="0"/>
          </a:p>
          <a:p>
            <a:r>
              <a:rPr lang="de-DE" dirty="0"/>
              <a:t>…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 sorry I </a:t>
            </a:r>
            <a:r>
              <a:rPr lang="de-DE" dirty="0" err="1"/>
              <a:t>lied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unlimited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,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fault </a:t>
            </a:r>
            <a:r>
              <a:rPr lang="de-DE" dirty="0" err="1"/>
              <a:t>tolerance</a:t>
            </a:r>
            <a:r>
              <a:rPr lang="de-DE" dirty="0"/>
              <a:t> ( high </a:t>
            </a:r>
            <a:r>
              <a:rPr lang="de-DE" dirty="0" err="1"/>
              <a:t>available</a:t>
            </a:r>
            <a:r>
              <a:rPr lang="de-DE" dirty="0"/>
              <a:t>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9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E7C11-D88B-AF40-BE47-AEE1930D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C2DF04-38A0-8148-8B7B-E10AFDC9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8772C-A781-3E4E-A134-D81427C4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F30D1-88DC-EC48-A43F-46F650D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C466D-C942-EF46-A388-3B4649A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FB8B-45D4-7D45-A58D-829EC81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022B2B-2193-4E42-B5F4-AF22C435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45A13-A180-4844-A462-FAFF9AC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66D12-DC4E-5645-A88B-43622AF9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E4F2F-D291-0C4C-830E-70974EF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1D8C7-D16A-434B-9419-CE8A6E41F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B0369-1DEF-E841-8F8F-8FB5BF4C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649FD-C590-4F4D-8F8F-1DAE5A81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7B29B-C752-1C4F-8C30-A302D11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672B7-6202-4F47-9139-545AA557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1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002F-D36C-6A41-9487-3A88F53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65699-FD99-AD45-AF34-114DBD8E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35116-1B33-5948-B797-A0CF47A9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F7F9D-5162-424B-AC2B-C8AA2D34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158DD-1A29-404F-88D1-59C96DA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37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9488F-1C94-3F40-AFD0-464F018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2B38F-D84A-D44F-BEBE-299215A2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F1149-6B69-294A-8531-1327E1A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BF380-B83C-E94D-989C-48B2723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C2486-DBD7-F14B-B3C7-9A7E0419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7BC5-CB3A-2B4F-BD9A-80309664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1D3C6-1CCC-474E-82F3-9CD6DD853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A75CD-09B7-4E47-816F-DDF3DFD4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02ED9-1FF6-A448-A8ED-80147A1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1432B-5DAF-A04C-9082-AED4D97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D87EF-B45F-384C-AAAA-3950FAF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51F16-BB36-5A40-BBFB-829B518B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7D46D-A6A6-F84B-A10D-B0513483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2049F0-FC0D-CD4F-8F0A-AC35B046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07FE8-73A3-014C-8DE5-791AE568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115A-534B-2540-8EA5-378BBDD34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F1E7D-B35E-1E42-9F1E-9CB4D827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A2693-9864-6340-A693-172DD102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7A88F2-38D2-B94F-BE50-1E40AD0D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2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ACBF2-32DC-6141-858C-9E26C91A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BAA563-3369-5D4E-9C74-EBEDF140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86759-6D38-FD4F-9A35-DDE33E6E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1AA64-EBC0-F84B-AC59-D75C20D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2C6D5E-44C1-7041-A69D-5AB14D7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B27092-270E-BB4E-8B75-852A2C5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054648-C588-2D48-959A-F9CB2AAD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AD259-7F17-B647-9016-72E6EF10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05C4C-E806-9542-B8F8-645D2AF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27086-8868-7643-9528-B82D3E97E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1C487F-F227-B345-9B73-9524B94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0320-623F-9241-AA83-26A27622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0488A-74C6-4745-B624-DAEC6A34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C648-5300-8E45-A193-7247E9D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942B3B-0528-7545-9AF2-0B684163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EA95E-1F15-EA46-AF3E-1BD3E6AE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8262D-0040-004C-A249-10947EE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3EE93-9C4D-ED4D-8905-6C422CE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8E6EA-6EA8-154E-9F2A-B2B19E92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B689F-6E63-0749-A99B-5ABCD052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73933-ABE7-5340-8265-EE1E9032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AE3FD-033E-EF41-A5FA-5AEC3E66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98B3-4BE3-CF41-BF85-A9EB0C2C6B31}" type="datetimeFigureOut">
              <a:rPr lang="de-DE" smtClean="0"/>
              <a:t>23.01.19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15853-038A-A249-9FE3-F12D2E53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BE0F2-2B4F-FE43-B1F2-65E43989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microsoft.com/office/2017/06/relationships/model3d" Target="../media/model3d1.glb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hyperlink" Target="https://www.remix3d.com/details/G009SX7TD3T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NO MORE SERVERS</a:t>
            </a:r>
          </a:p>
        </p:txBody>
      </p:sp>
    </p:spTree>
    <p:extLst>
      <p:ext uri="{BB962C8B-B14F-4D97-AF65-F5344CB8AC3E}">
        <p14:creationId xmlns:p14="http://schemas.microsoft.com/office/powerpoint/2010/main" val="115128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6833753" y="-164823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LIMITS</a:t>
            </a:r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04CDC4B5-3147-FA4B-B9EA-28F4CE31602A}"/>
              </a:ext>
            </a:extLst>
          </p:cNvPr>
          <p:cNvSpPr/>
          <p:nvPr/>
        </p:nvSpPr>
        <p:spPr>
          <a:xfrm>
            <a:off x="2639076" y="2316749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D78515B-690D-B048-8CBD-8B2CCD5ED661}"/>
              </a:ext>
            </a:extLst>
          </p:cNvPr>
          <p:cNvCxnSpPr>
            <a:cxnSpLocks/>
          </p:cNvCxnSpPr>
          <p:nvPr/>
        </p:nvCxnSpPr>
        <p:spPr>
          <a:xfrm flipH="1">
            <a:off x="2639077" y="5133100"/>
            <a:ext cx="2653525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E0E58E45-937F-B94A-94EE-60976EFDB567}"/>
              </a:ext>
            </a:extLst>
          </p:cNvPr>
          <p:cNvCxnSpPr>
            <a:cxnSpLocks/>
          </p:cNvCxnSpPr>
          <p:nvPr/>
        </p:nvCxnSpPr>
        <p:spPr>
          <a:xfrm>
            <a:off x="2639076" y="2261117"/>
            <a:ext cx="0" cy="2661312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24380B85-3728-DB4B-8435-19790603DFA9}"/>
              </a:ext>
            </a:extLst>
          </p:cNvPr>
          <p:cNvCxnSpPr>
            <a:cxnSpLocks/>
          </p:cNvCxnSpPr>
          <p:nvPr/>
        </p:nvCxnSpPr>
        <p:spPr>
          <a:xfrm flipH="1">
            <a:off x="2639077" y="4439540"/>
            <a:ext cx="777106" cy="69356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648CAAD4-2F35-7247-8807-F1821A15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865" y="5078758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AC90D02C-93BD-9A45-887D-9F4BD4A3A584}"/>
              </a:ext>
            </a:extLst>
          </p:cNvPr>
          <p:cNvSpPr txBox="1">
            <a:spLocks/>
          </p:cNvSpPr>
          <p:nvPr/>
        </p:nvSpPr>
        <p:spPr>
          <a:xfrm>
            <a:off x="2716629" y="4075036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7A67A974-17F4-AC4B-8381-38C655F4A044}"/>
              </a:ext>
            </a:extLst>
          </p:cNvPr>
          <p:cNvSpPr txBox="1">
            <a:spLocks/>
          </p:cNvSpPr>
          <p:nvPr/>
        </p:nvSpPr>
        <p:spPr>
          <a:xfrm>
            <a:off x="1578721" y="2068280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memory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A4A648B-92C5-154E-8DC2-2F9B3EF0466F}"/>
              </a:ext>
            </a:extLst>
          </p:cNvPr>
          <p:cNvCxnSpPr>
            <a:cxnSpLocks/>
          </p:cNvCxnSpPr>
          <p:nvPr/>
        </p:nvCxnSpPr>
        <p:spPr>
          <a:xfrm flipH="1">
            <a:off x="1735939" y="5133100"/>
            <a:ext cx="903138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>
            <a:extLst>
              <a:ext uri="{FF2B5EF4-FFF2-40B4-BE49-F238E27FC236}">
                <a16:creationId xmlns:a16="http://schemas.microsoft.com/office/drawing/2014/main" id="{8BAFA2DC-05CC-8D48-86AC-6BB4F6B31925}"/>
              </a:ext>
            </a:extLst>
          </p:cNvPr>
          <p:cNvSpPr txBox="1">
            <a:spLocks/>
          </p:cNvSpPr>
          <p:nvPr/>
        </p:nvSpPr>
        <p:spPr>
          <a:xfrm>
            <a:off x="1522860" y="507875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coldstart</a:t>
            </a:r>
            <a:endParaRPr lang="de-DE" sz="1200" dirty="0">
              <a:solidFill>
                <a:srgbClr val="7F7F7F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17426-9F3F-3A4D-8268-F10D5F22FA99}"/>
              </a:ext>
            </a:extLst>
          </p:cNvPr>
          <p:cNvSpPr/>
          <p:nvPr/>
        </p:nvSpPr>
        <p:spPr>
          <a:xfrm>
            <a:off x="1669642" y="5083135"/>
            <a:ext cx="136109" cy="136109"/>
          </a:xfrm>
          <a:prstGeom prst="ellipse">
            <a:avLst/>
          </a:prstGeom>
          <a:solidFill>
            <a:srgbClr val="7F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E389CB4C-CDC6-484F-A058-C2FA128C8C01}"/>
              </a:ext>
            </a:extLst>
          </p:cNvPr>
          <p:cNvSpPr txBox="1">
            <a:spLocks/>
          </p:cNvSpPr>
          <p:nvPr/>
        </p:nvSpPr>
        <p:spPr>
          <a:xfrm>
            <a:off x="7825631" y="2163331"/>
            <a:ext cx="3913031" cy="382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500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512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4,3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250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2048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8,5  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3BEE5B68-0A93-0248-82A3-EA87001D83AF}"/>
              </a:ext>
            </a:extLst>
          </p:cNvPr>
          <p:cNvSpPr txBox="1">
            <a:spLocks/>
          </p:cNvSpPr>
          <p:nvPr/>
        </p:nvSpPr>
        <p:spPr>
          <a:xfrm>
            <a:off x="6772980" y="2575665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3EB43B6F-B300-0545-9A66-863BEB2FF761}"/>
              </a:ext>
            </a:extLst>
          </p:cNvPr>
          <p:cNvSpPr txBox="1">
            <a:spLocks/>
          </p:cNvSpPr>
          <p:nvPr/>
        </p:nvSpPr>
        <p:spPr>
          <a:xfrm>
            <a:off x="6772980" y="4297906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E9CDE8-D597-F74E-87A8-2DF8F9A7E7D5}"/>
              </a:ext>
            </a:extLst>
          </p:cNvPr>
          <p:cNvSpPr/>
          <p:nvPr/>
        </p:nvSpPr>
        <p:spPr>
          <a:xfrm>
            <a:off x="7263261" y="2171502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sake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of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an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example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3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088174" y="1934943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088174" y="6141183"/>
            <a:ext cx="8447723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6619" y="6211249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510012" y="1814827"/>
            <a:ext cx="649602" cy="317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63167" y="-259464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</a:t>
            </a:r>
            <a:r>
              <a:rPr lang="de-DE" dirty="0"/>
              <a:t>¥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P€R R€QU€$T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1145326" y="2896756"/>
            <a:ext cx="8443492" cy="0"/>
          </a:xfrm>
          <a:prstGeom prst="line">
            <a:avLst/>
          </a:prstGeom>
          <a:ln w="10795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1F5BD02-F4E4-7945-B6E2-1CB38F7F3745}"/>
              </a:ext>
            </a:extLst>
          </p:cNvPr>
          <p:cNvCxnSpPr>
            <a:cxnSpLocks/>
          </p:cNvCxnSpPr>
          <p:nvPr/>
        </p:nvCxnSpPr>
        <p:spPr>
          <a:xfrm>
            <a:off x="4198086" y="2135879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B3F7DD6-8B5F-8E49-B396-9D2A39E9E60A}"/>
              </a:ext>
            </a:extLst>
          </p:cNvPr>
          <p:cNvCxnSpPr>
            <a:cxnSpLocks/>
          </p:cNvCxnSpPr>
          <p:nvPr/>
        </p:nvCxnSpPr>
        <p:spPr>
          <a:xfrm>
            <a:off x="7279420" y="2116830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ED9B561A-A9FF-7442-A08F-07D75823C178}"/>
              </a:ext>
            </a:extLst>
          </p:cNvPr>
          <p:cNvCxnSpPr>
            <a:cxnSpLocks/>
          </p:cNvCxnSpPr>
          <p:nvPr/>
        </p:nvCxnSpPr>
        <p:spPr>
          <a:xfrm flipH="1">
            <a:off x="1102462" y="4219950"/>
            <a:ext cx="3109911" cy="192123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4BB15AF-3861-3242-910F-607590F00F3E}"/>
              </a:ext>
            </a:extLst>
          </p:cNvPr>
          <p:cNvCxnSpPr>
            <a:cxnSpLocks/>
          </p:cNvCxnSpPr>
          <p:nvPr/>
        </p:nvCxnSpPr>
        <p:spPr>
          <a:xfrm flipH="1">
            <a:off x="4183799" y="2268086"/>
            <a:ext cx="3095624" cy="386887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4FBCC63-E799-9C4D-8E37-8CE173761F44}"/>
              </a:ext>
            </a:extLst>
          </p:cNvPr>
          <p:cNvCxnSpPr>
            <a:cxnSpLocks/>
          </p:cNvCxnSpPr>
          <p:nvPr/>
        </p:nvCxnSpPr>
        <p:spPr>
          <a:xfrm>
            <a:off x="891959" y="4222846"/>
            <a:ext cx="8643938" cy="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>
            <a:extLst>
              <a:ext uri="{FF2B5EF4-FFF2-40B4-BE49-F238E27FC236}">
                <a16:creationId xmlns:a16="http://schemas.microsoft.com/office/drawing/2014/main" id="{520E73BE-0310-7B45-A8B8-BECA1CA38A03}"/>
              </a:ext>
            </a:extLst>
          </p:cNvPr>
          <p:cNvSpPr txBox="1">
            <a:spLocks/>
          </p:cNvSpPr>
          <p:nvPr/>
        </p:nvSpPr>
        <p:spPr>
          <a:xfrm>
            <a:off x="3610400" y="3694502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95CA3BB0-4C0A-FE4B-8592-B6E2A16D322C}"/>
              </a:ext>
            </a:extLst>
          </p:cNvPr>
          <p:cNvSpPr txBox="1">
            <a:spLocks/>
          </p:cNvSpPr>
          <p:nvPr/>
        </p:nvSpPr>
        <p:spPr>
          <a:xfrm>
            <a:off x="6721261" y="174642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3.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2778B05-8EB6-5942-B50D-C0C348120E37}"/>
              </a:ext>
            </a:extLst>
          </p:cNvPr>
          <p:cNvSpPr txBox="1">
            <a:spLocks/>
          </p:cNvSpPr>
          <p:nvPr/>
        </p:nvSpPr>
        <p:spPr>
          <a:xfrm>
            <a:off x="9945749" y="3709729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request</a:t>
            </a:r>
            <a:endParaRPr lang="de-DE" sz="20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A2E19AB0-36B3-E548-9EF7-31A56C5E4C1E}"/>
              </a:ext>
            </a:extLst>
          </p:cNvPr>
          <p:cNvSpPr txBox="1">
            <a:spLocks/>
          </p:cNvSpPr>
          <p:nvPr/>
        </p:nvSpPr>
        <p:spPr>
          <a:xfrm>
            <a:off x="9831449" y="3147842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usage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e.g. VM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608D15B0-39EB-E542-89B3-F8C92FE65AAF}"/>
              </a:ext>
            </a:extLst>
          </p:cNvPr>
          <p:cNvSpPr txBox="1">
            <a:spLocks/>
          </p:cNvSpPr>
          <p:nvPr/>
        </p:nvSpPr>
        <p:spPr>
          <a:xfrm>
            <a:off x="1224120" y="223345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500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939033" y="2259849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11241" y="339740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598806" y="339740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00658" y="339740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11241" y="2263924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598806" y="2263924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00658" y="2263924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77854" y="386412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65419" y="386412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67271" y="386412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77854" y="2730649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65419" y="2730649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67271" y="2730649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32836" y="33655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32835" y="396241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39548" y="35514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39547" y="41482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32836" y="22330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32835" y="282994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39548" y="24189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39547" y="30157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49977" y="375214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49976" y="434899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56689" y="393799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56688" y="453484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49977" y="26196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49976" y="321651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56689" y="28055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56688" y="34023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9608981" y="3962416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9415694" y="355142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9415693" y="4148269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9415694" y="241894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9226123" y="375214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9226122" y="4348991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9032835" y="393799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9032834" y="453484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9226123" y="2619669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9226122" y="3216516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9032835" y="280552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9032834" y="3402369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10307717" y="4145827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10118147" y="3749702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10118146" y="4346549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9924859" y="393555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9924858" y="4532402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9924859" y="280308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9924858" y="3399927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717122" y="553543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</a:t>
            </a:r>
            <a:r>
              <a:rPr lang="de-DE" sz="20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Usermgmt</a:t>
            </a:r>
            <a:endParaRPr lang="de-DE" sz="20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1581930" y="5582006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</a:t>
            </a:r>
            <a:r>
              <a:rPr lang="de-DE" sz="20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Sales</a:t>
            </a:r>
            <a:endParaRPr lang="de-DE" sz="20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2291551" y="55926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Store</a:t>
            </a:r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71630" y="55926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</a:t>
            </a:r>
            <a:r>
              <a:rPr lang="de-DE" sz="20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Usermgmt</a:t>
            </a:r>
            <a:endParaRPr lang="de-DE" sz="20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45446" y="5661661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Store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73655" y="563690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</a:t>
            </a:r>
            <a:r>
              <a:rPr lang="de-DE" sz="20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Sales</a:t>
            </a:r>
            <a:endParaRPr lang="de-DE" sz="20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8295583" y="557391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User </a:t>
            </a:r>
            <a:r>
              <a:rPr lang="de-DE" sz="20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create</a:t>
            </a:r>
            <a:endParaRPr lang="de-DE" sz="20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9060102" y="5608164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User </a:t>
            </a:r>
            <a:r>
              <a:rPr lang="de-DE" sz="20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retrieve</a:t>
            </a:r>
            <a:endParaRPr lang="de-DE" sz="20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9873314" y="562610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User update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2110522" y="-924505"/>
            <a:ext cx="12434000" cy="2345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BREAK IT DOWN</a:t>
            </a:r>
          </a:p>
        </p:txBody>
      </p:sp>
    </p:spTree>
    <p:extLst>
      <p:ext uri="{BB962C8B-B14F-4D97-AF65-F5344CB8AC3E}">
        <p14:creationId xmlns:p14="http://schemas.microsoft.com/office/powerpoint/2010/main" val="420530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0" y="1850064"/>
            <a:ext cx="12434000" cy="2345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WHAT AWAITS US?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31FE78-CC94-8F40-8EAA-24FC375F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224" y="4001728"/>
            <a:ext cx="4133551" cy="55561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more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WTF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moments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18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pic>
        <p:nvPicPr>
          <p:cNvPr id="3074" name="Picture 2" descr="https://camo.githubusercontent.com/cf8850bf0659f87f8fe82f0fcdd79f01dbd95880/68747470733a2f2f6c616e6473636170652e636e63662e696f2f696d616765732f7365727665726c6573732e706e67">
            <a:extLst>
              <a:ext uri="{FF2B5EF4-FFF2-40B4-BE49-F238E27FC236}">
                <a16:creationId xmlns:a16="http://schemas.microsoft.com/office/drawing/2014/main" id="{25BF4156-8C9E-8F4B-95D1-C9D025B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5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NO MORE OPS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3DEA48A-26F5-0C49-BDC4-2D4D9CC45F30}"/>
              </a:ext>
            </a:extLst>
          </p:cNvPr>
          <p:cNvSpPr txBox="1">
            <a:spLocks/>
          </p:cNvSpPr>
          <p:nvPr/>
        </p:nvSpPr>
        <p:spPr>
          <a:xfrm>
            <a:off x="414453" y="519977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3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2" y="648141"/>
            <a:ext cx="11363093" cy="4847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FIT FOR ME?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3C0F1B0-D9A4-3C45-9D37-147187920D7F}"/>
              </a:ext>
            </a:extLst>
          </p:cNvPr>
          <p:cNvSpPr txBox="1">
            <a:spLocks/>
          </p:cNvSpPr>
          <p:nvPr/>
        </p:nvSpPr>
        <p:spPr>
          <a:xfrm>
            <a:off x="414453" y="4769774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depends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not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answear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48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-1785314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#2019</a:t>
            </a:r>
          </a:p>
        </p:txBody>
      </p:sp>
    </p:spTree>
    <p:extLst>
      <p:ext uri="{BB962C8B-B14F-4D97-AF65-F5344CB8AC3E}">
        <p14:creationId xmlns:p14="http://schemas.microsoft.com/office/powerpoint/2010/main" val="273579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7282" y="-2571895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&lt;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4B7F94E-BDC3-A840-8A6D-8816917E2180}"/>
              </a:ext>
            </a:extLst>
          </p:cNvPr>
          <p:cNvSpPr txBox="1">
            <a:spLocks/>
          </p:cNvSpPr>
          <p:nvPr/>
        </p:nvSpPr>
        <p:spPr>
          <a:xfrm>
            <a:off x="874500" y="-2286590"/>
            <a:ext cx="12104913" cy="6857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2000" dirty="0">
                <a:latin typeface="DIN Alternate" panose="020B0500000000000000" pitchFamily="34" charset="77"/>
              </a:rPr>
              <a:t>3 SLS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8262CAF-C028-194A-8C5B-40BDAE4D811D}"/>
              </a:ext>
            </a:extLst>
          </p:cNvPr>
          <p:cNvSpPr/>
          <p:nvPr/>
        </p:nvSpPr>
        <p:spPr>
          <a:xfrm>
            <a:off x="3746092" y="47190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de-DE" sz="4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@</a:t>
            </a:r>
            <a:r>
              <a:rPr lang="de-DE" sz="4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maibornwolff</a:t>
            </a:r>
            <a:endParaRPr lang="de-DE" sz="40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de-DE" sz="4000" dirty="0">
                <a:latin typeface="DengXian" panose="02010600030101010101" pitchFamily="2" charset="-122"/>
                <a:ea typeface="DengXian" panose="02010600030101010101" pitchFamily="2" charset="-122"/>
              </a:rPr>
              <a:t>@</a:t>
            </a:r>
            <a:r>
              <a:rPr lang="de-DE" sz="4000" dirty="0" err="1">
                <a:latin typeface="DengXian" panose="02010600030101010101" pitchFamily="2" charset="-122"/>
                <a:ea typeface="DengXian" panose="02010600030101010101" pitchFamily="2" charset="-122"/>
              </a:rPr>
              <a:t>shadowmulder</a:t>
            </a:r>
            <a:endParaRPr lang="de-DE" sz="4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7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546" y="5683113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 * </a:t>
            </a: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908266" y="120536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981A9A3-0604-D145-A4EA-8DED244082B7}"/>
              </a:ext>
            </a:extLst>
          </p:cNvPr>
          <p:cNvCxnSpPr>
            <a:cxnSpLocks/>
          </p:cNvCxnSpPr>
          <p:nvPr/>
        </p:nvCxnSpPr>
        <p:spPr>
          <a:xfrm flipH="1">
            <a:off x="2537460" y="49453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34592" y="-2407768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ITS ABOUT €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694772B-4BD5-274F-ADEE-570F0799D9CE}"/>
              </a:ext>
            </a:extLst>
          </p:cNvPr>
          <p:cNvCxnSpPr>
            <a:cxnSpLocks/>
          </p:cNvCxnSpPr>
          <p:nvPr/>
        </p:nvCxnSpPr>
        <p:spPr>
          <a:xfrm>
            <a:off x="3680460" y="4297680"/>
            <a:ext cx="0" cy="647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1B309680-1A1D-D448-8E34-6E8FABA084B3}"/>
              </a:ext>
            </a:extLst>
          </p:cNvPr>
          <p:cNvCxnSpPr>
            <a:cxnSpLocks/>
          </p:cNvCxnSpPr>
          <p:nvPr/>
        </p:nvCxnSpPr>
        <p:spPr>
          <a:xfrm flipH="1">
            <a:off x="3665220" y="42976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09FA86D3-8DE1-F145-9926-FAEE1D4C5A23}"/>
              </a:ext>
            </a:extLst>
          </p:cNvPr>
          <p:cNvCxnSpPr>
            <a:cxnSpLocks/>
          </p:cNvCxnSpPr>
          <p:nvPr/>
        </p:nvCxnSpPr>
        <p:spPr>
          <a:xfrm>
            <a:off x="4808220" y="3634740"/>
            <a:ext cx="0" cy="662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372019F4-46AD-034D-9DD7-560E894D0B7E}"/>
              </a:ext>
            </a:extLst>
          </p:cNvPr>
          <p:cNvCxnSpPr>
            <a:cxnSpLocks/>
          </p:cNvCxnSpPr>
          <p:nvPr/>
        </p:nvCxnSpPr>
        <p:spPr>
          <a:xfrm flipH="1">
            <a:off x="4808220" y="363474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73565B79-44D1-AB4E-BEEF-EF91D8E4E28C}"/>
              </a:ext>
            </a:extLst>
          </p:cNvPr>
          <p:cNvCxnSpPr>
            <a:cxnSpLocks/>
          </p:cNvCxnSpPr>
          <p:nvPr/>
        </p:nvCxnSpPr>
        <p:spPr>
          <a:xfrm flipH="1">
            <a:off x="5951220" y="2971799"/>
            <a:ext cx="7620" cy="662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37B1F68-1D2D-0845-8D0C-FBCEB925B9BE}"/>
              </a:ext>
            </a:extLst>
          </p:cNvPr>
          <p:cNvCxnSpPr>
            <a:cxnSpLocks/>
          </p:cNvCxnSpPr>
          <p:nvPr/>
        </p:nvCxnSpPr>
        <p:spPr>
          <a:xfrm flipH="1">
            <a:off x="5951220" y="297180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2545080" y="2302933"/>
            <a:ext cx="6136556" cy="0"/>
          </a:xfrm>
          <a:prstGeom prst="line">
            <a:avLst/>
          </a:prstGeom>
          <a:ln w="1079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9388E56-0DB3-A748-964B-9BC859EA47BF}"/>
              </a:ext>
            </a:extLst>
          </p:cNvPr>
          <p:cNvCxnSpPr>
            <a:cxnSpLocks/>
          </p:cNvCxnSpPr>
          <p:nvPr/>
        </p:nvCxnSpPr>
        <p:spPr>
          <a:xfrm flipH="1">
            <a:off x="2545080" y="1912620"/>
            <a:ext cx="5227320" cy="3032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28862754-6F47-564A-8FCF-61C557C67B94}"/>
              </a:ext>
            </a:extLst>
          </p:cNvPr>
          <p:cNvCxnSpPr>
            <a:cxnSpLocks/>
          </p:cNvCxnSpPr>
          <p:nvPr/>
        </p:nvCxnSpPr>
        <p:spPr>
          <a:xfrm>
            <a:off x="7094220" y="2302933"/>
            <a:ext cx="0" cy="671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1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7098-5907-1C4F-9BE9-6456E6D4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9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e-DE" sz="5000" dirty="0">
                <a:latin typeface="Dotum" panose="020B0600000101010101" pitchFamily="34" charset="-127"/>
                <a:ea typeface="Dotum" panose="020B0600000101010101" pitchFamily="34" charset="-127"/>
              </a:rPr>
              <a:t>Michael Abey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e-DE" sz="5000" dirty="0">
                <a:latin typeface="Dotum" panose="020B0600000101010101" pitchFamily="34" charset="-127"/>
                <a:ea typeface="Dotum" panose="020B0600000101010101" pitchFamily="34" charset="-127"/>
              </a:rPr>
              <a:t>IT </a:t>
            </a:r>
            <a:r>
              <a:rPr lang="de-DE" sz="5000" dirty="0" err="1">
                <a:latin typeface="Dotum" panose="020B0600000101010101" pitchFamily="34" charset="-127"/>
                <a:ea typeface="Dotum" panose="020B0600000101010101" pitchFamily="34" charset="-127"/>
              </a:rPr>
              <a:t>Architect</a:t>
            </a:r>
            <a:r>
              <a:rPr lang="de-DE" sz="5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de-DE" sz="5000" dirty="0">
                <a:solidFill>
                  <a:srgbClr val="0070C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@</a:t>
            </a:r>
            <a:r>
              <a:rPr lang="de-DE" sz="5000" dirty="0" err="1">
                <a:solidFill>
                  <a:srgbClr val="0070C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maibornwolff</a:t>
            </a:r>
            <a:endParaRPr lang="de-DE" sz="5000" dirty="0">
              <a:solidFill>
                <a:srgbClr val="0070C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e-DE" sz="5000" dirty="0">
                <a:latin typeface="Dotum" panose="020B0600000101010101" pitchFamily="34" charset="-127"/>
                <a:ea typeface="Dotum" panose="020B0600000101010101" pitchFamily="34" charset="-127"/>
              </a:rPr>
              <a:t>@</a:t>
            </a:r>
            <a:r>
              <a:rPr lang="de-DE" sz="5000" dirty="0" err="1">
                <a:latin typeface="Dotum" panose="020B0600000101010101" pitchFamily="34" charset="-127"/>
                <a:ea typeface="Dotum" panose="020B0600000101010101" pitchFamily="34" charset="-127"/>
              </a:rPr>
              <a:t>shadowmulder</a:t>
            </a:r>
            <a:endParaRPr lang="de-DE" sz="5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26" name="Picture 2" descr="Bildergebnis für twitter logo">
            <a:extLst>
              <a:ext uri="{FF2B5EF4-FFF2-40B4-BE49-F238E27FC236}">
                <a16:creationId xmlns:a16="http://schemas.microsoft.com/office/drawing/2014/main" id="{0E1110AF-BDA1-5F4B-B37F-6D24E5D5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614" y="3960263"/>
            <a:ext cx="2379986" cy="23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49401" y="2183902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481745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569310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671162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481745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569310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671162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48358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35923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37775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48358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35923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37775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03340" y="32855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8061AEB1-B966-1D46-A09D-C66D2A4968E3}"/>
              </a:ext>
            </a:extLst>
          </p:cNvPr>
          <p:cNvSpPr/>
          <p:nvPr/>
        </p:nvSpPr>
        <p:spPr>
          <a:xfrm>
            <a:off x="9606744" y="38735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06A89468-AB0C-0648-98C1-72304DCD6AF6}"/>
              </a:ext>
            </a:extLst>
          </p:cNvPr>
          <p:cNvSpPr/>
          <p:nvPr/>
        </p:nvSpPr>
        <p:spPr>
          <a:xfrm>
            <a:off x="9615090" y="32855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03339" y="38823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10052" y="34714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6A9040C8-B8FA-FD49-8F8E-718FB2E2F3C6}"/>
              </a:ext>
            </a:extLst>
          </p:cNvPr>
          <p:cNvSpPr/>
          <p:nvPr/>
        </p:nvSpPr>
        <p:spPr>
          <a:xfrm>
            <a:off x="9413456" y="40594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3D083EB0-4D13-7E4C-90BA-A3FB5B3B898B}"/>
              </a:ext>
            </a:extLst>
          </p:cNvPr>
          <p:cNvSpPr/>
          <p:nvPr/>
        </p:nvSpPr>
        <p:spPr>
          <a:xfrm>
            <a:off x="9421802" y="34713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10051" y="40682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54C28610-3009-9746-BF93-0291F435B4AD}"/>
              </a:ext>
            </a:extLst>
          </p:cNvPr>
          <p:cNvSpPr/>
          <p:nvPr/>
        </p:nvSpPr>
        <p:spPr>
          <a:xfrm>
            <a:off x="10215106" y="32818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B8820474-DCBE-474B-B2D2-01BCB52C13D9}"/>
              </a:ext>
            </a:extLst>
          </p:cNvPr>
          <p:cNvSpPr/>
          <p:nvPr/>
        </p:nvSpPr>
        <p:spPr>
          <a:xfrm>
            <a:off x="10818510" y="38698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3FBAF1B9-05ED-184C-8B4D-11B3B2AF4C8F}"/>
              </a:ext>
            </a:extLst>
          </p:cNvPr>
          <p:cNvSpPr/>
          <p:nvPr/>
        </p:nvSpPr>
        <p:spPr>
          <a:xfrm>
            <a:off x="10826856" y="32818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160408EF-4B23-8F42-B26B-54885BFEA5E2}"/>
              </a:ext>
            </a:extLst>
          </p:cNvPr>
          <p:cNvSpPr/>
          <p:nvPr/>
        </p:nvSpPr>
        <p:spPr>
          <a:xfrm>
            <a:off x="10215105" y="38786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4E0584C5-B7ED-1147-B324-387D50F73F19}"/>
              </a:ext>
            </a:extLst>
          </p:cNvPr>
          <p:cNvSpPr/>
          <p:nvPr/>
        </p:nvSpPr>
        <p:spPr>
          <a:xfrm>
            <a:off x="10021818" y="34676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7F5384B4-F0F4-F04A-B1A7-B74246CCEC28}"/>
              </a:ext>
            </a:extLst>
          </p:cNvPr>
          <p:cNvSpPr/>
          <p:nvPr/>
        </p:nvSpPr>
        <p:spPr>
          <a:xfrm>
            <a:off x="10625222" y="40557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68093318-2A77-E94A-94A0-03CFE0929D4A}"/>
              </a:ext>
            </a:extLst>
          </p:cNvPr>
          <p:cNvSpPr/>
          <p:nvPr/>
        </p:nvSpPr>
        <p:spPr>
          <a:xfrm>
            <a:off x="10633568" y="34676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D767ACE8-D96D-D14B-9340-F241A2A81BA7}"/>
              </a:ext>
            </a:extLst>
          </p:cNvPr>
          <p:cNvSpPr/>
          <p:nvPr/>
        </p:nvSpPr>
        <p:spPr>
          <a:xfrm>
            <a:off x="10021817" y="40645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03340" y="21530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68D0818B-9086-8745-A06D-1C904BE40755}"/>
              </a:ext>
            </a:extLst>
          </p:cNvPr>
          <p:cNvSpPr/>
          <p:nvPr/>
        </p:nvSpPr>
        <p:spPr>
          <a:xfrm>
            <a:off x="9606744" y="274111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6FDFD2EF-B6D2-2942-AED8-40E1AF76FA68}"/>
              </a:ext>
            </a:extLst>
          </p:cNvPr>
          <p:cNvSpPr/>
          <p:nvPr/>
        </p:nvSpPr>
        <p:spPr>
          <a:xfrm>
            <a:off x="9615090" y="215307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03339" y="274991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10052" y="23389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47CD27B8-03D3-034C-A47A-89D4471F891F}"/>
              </a:ext>
            </a:extLst>
          </p:cNvPr>
          <p:cNvSpPr/>
          <p:nvPr/>
        </p:nvSpPr>
        <p:spPr>
          <a:xfrm>
            <a:off x="9413456" y="29269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650C4EDE-9920-2543-93CA-29F720C73CDB}"/>
              </a:ext>
            </a:extLst>
          </p:cNvPr>
          <p:cNvSpPr/>
          <p:nvPr/>
        </p:nvSpPr>
        <p:spPr>
          <a:xfrm>
            <a:off x="9421802" y="233892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10051" y="29357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CA2498DD-0C44-3044-A5FA-3F636EDCE189}"/>
              </a:ext>
            </a:extLst>
          </p:cNvPr>
          <p:cNvSpPr/>
          <p:nvPr/>
        </p:nvSpPr>
        <p:spPr>
          <a:xfrm>
            <a:off x="10215106" y="21493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21D01A85-30A2-2D4C-A4B2-B3D2D22A098D}"/>
              </a:ext>
            </a:extLst>
          </p:cNvPr>
          <p:cNvSpPr/>
          <p:nvPr/>
        </p:nvSpPr>
        <p:spPr>
          <a:xfrm>
            <a:off x="10818510" y="27373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29E77D07-38E2-2448-9FB9-117073E93BD7}"/>
              </a:ext>
            </a:extLst>
          </p:cNvPr>
          <p:cNvSpPr/>
          <p:nvPr/>
        </p:nvSpPr>
        <p:spPr>
          <a:xfrm>
            <a:off x="10826856" y="21493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52AABB48-2354-1B4A-A1ED-AF108B0B02B6}"/>
              </a:ext>
            </a:extLst>
          </p:cNvPr>
          <p:cNvSpPr/>
          <p:nvPr/>
        </p:nvSpPr>
        <p:spPr>
          <a:xfrm>
            <a:off x="10215105" y="274620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87656409-49D8-254D-981E-C2C7DFBC90AC}"/>
              </a:ext>
            </a:extLst>
          </p:cNvPr>
          <p:cNvSpPr/>
          <p:nvPr/>
        </p:nvSpPr>
        <p:spPr>
          <a:xfrm>
            <a:off x="10021818" y="233520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3778A0E9-2F50-3448-9D60-060A7A8FB617}"/>
              </a:ext>
            </a:extLst>
          </p:cNvPr>
          <p:cNvSpPr/>
          <p:nvPr/>
        </p:nvSpPr>
        <p:spPr>
          <a:xfrm>
            <a:off x="10625222" y="29232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4866CD83-DDE8-344F-B0A0-AA26E2A4FD0D}"/>
              </a:ext>
            </a:extLst>
          </p:cNvPr>
          <p:cNvSpPr/>
          <p:nvPr/>
        </p:nvSpPr>
        <p:spPr>
          <a:xfrm>
            <a:off x="10633568" y="23352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C7841FB6-3ACA-AB48-8D77-C2ACF1F09D92}"/>
              </a:ext>
            </a:extLst>
          </p:cNvPr>
          <p:cNvSpPr/>
          <p:nvPr/>
        </p:nvSpPr>
        <p:spPr>
          <a:xfrm>
            <a:off x="10021817" y="29320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20481" y="36721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CFF28BC1-2E76-3941-A682-05B1C65E5D36}"/>
              </a:ext>
            </a:extLst>
          </p:cNvPr>
          <p:cNvSpPr/>
          <p:nvPr/>
        </p:nvSpPr>
        <p:spPr>
          <a:xfrm>
            <a:off x="9223885" y="426016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A3E3EC35-B0BC-4449-9576-EE73EAA1175E}"/>
              </a:ext>
            </a:extLst>
          </p:cNvPr>
          <p:cNvSpPr/>
          <p:nvPr/>
        </p:nvSpPr>
        <p:spPr>
          <a:xfrm>
            <a:off x="9232231" y="36721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20480" y="42689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27193" y="38579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A2AEFC0D-FA7A-144F-A68E-8399C95CEBC7}"/>
              </a:ext>
            </a:extLst>
          </p:cNvPr>
          <p:cNvSpPr/>
          <p:nvPr/>
        </p:nvSpPr>
        <p:spPr>
          <a:xfrm>
            <a:off x="9030597" y="444601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Würfel 102">
            <a:extLst>
              <a:ext uri="{FF2B5EF4-FFF2-40B4-BE49-F238E27FC236}">
                <a16:creationId xmlns:a16="http://schemas.microsoft.com/office/drawing/2014/main" id="{60E75FB4-8E31-8042-9FC8-7E8A5D401564}"/>
              </a:ext>
            </a:extLst>
          </p:cNvPr>
          <p:cNvSpPr/>
          <p:nvPr/>
        </p:nvSpPr>
        <p:spPr>
          <a:xfrm>
            <a:off x="9038943" y="38579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27192" y="44548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Würfel 104">
            <a:extLst>
              <a:ext uri="{FF2B5EF4-FFF2-40B4-BE49-F238E27FC236}">
                <a16:creationId xmlns:a16="http://schemas.microsoft.com/office/drawing/2014/main" id="{AE99B65A-0A84-9041-8FA6-DBB5AC96915B}"/>
              </a:ext>
            </a:extLst>
          </p:cNvPr>
          <p:cNvSpPr/>
          <p:nvPr/>
        </p:nvSpPr>
        <p:spPr>
          <a:xfrm>
            <a:off x="9832247" y="36684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Würfel 105">
            <a:extLst>
              <a:ext uri="{FF2B5EF4-FFF2-40B4-BE49-F238E27FC236}">
                <a16:creationId xmlns:a16="http://schemas.microsoft.com/office/drawing/2014/main" id="{46549B8B-8958-EA49-8389-72E6307DEFD8}"/>
              </a:ext>
            </a:extLst>
          </p:cNvPr>
          <p:cNvSpPr/>
          <p:nvPr/>
        </p:nvSpPr>
        <p:spPr>
          <a:xfrm>
            <a:off x="10435651" y="42564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Würfel 106">
            <a:extLst>
              <a:ext uri="{FF2B5EF4-FFF2-40B4-BE49-F238E27FC236}">
                <a16:creationId xmlns:a16="http://schemas.microsoft.com/office/drawing/2014/main" id="{76EC5587-98B1-654D-B589-FF88BD32DA6A}"/>
              </a:ext>
            </a:extLst>
          </p:cNvPr>
          <p:cNvSpPr/>
          <p:nvPr/>
        </p:nvSpPr>
        <p:spPr>
          <a:xfrm>
            <a:off x="10443997" y="36684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05440E45-72BA-1A4D-B5E6-ABB381E03DE8}"/>
              </a:ext>
            </a:extLst>
          </p:cNvPr>
          <p:cNvSpPr/>
          <p:nvPr/>
        </p:nvSpPr>
        <p:spPr>
          <a:xfrm>
            <a:off x="9832246" y="426525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Würfel 108">
            <a:extLst>
              <a:ext uri="{FF2B5EF4-FFF2-40B4-BE49-F238E27FC236}">
                <a16:creationId xmlns:a16="http://schemas.microsoft.com/office/drawing/2014/main" id="{9BC781E7-0181-AB42-B3B5-50D872CFF00F}"/>
              </a:ext>
            </a:extLst>
          </p:cNvPr>
          <p:cNvSpPr/>
          <p:nvPr/>
        </p:nvSpPr>
        <p:spPr>
          <a:xfrm>
            <a:off x="9638959" y="385425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Würfel 109">
            <a:extLst>
              <a:ext uri="{FF2B5EF4-FFF2-40B4-BE49-F238E27FC236}">
                <a16:creationId xmlns:a16="http://schemas.microsoft.com/office/drawing/2014/main" id="{2D62A166-FC65-5843-AB04-8165E00E9783}"/>
              </a:ext>
            </a:extLst>
          </p:cNvPr>
          <p:cNvSpPr/>
          <p:nvPr/>
        </p:nvSpPr>
        <p:spPr>
          <a:xfrm>
            <a:off x="10242363" y="444230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62EC9252-169C-E848-B4B2-3C2756EA8216}"/>
              </a:ext>
            </a:extLst>
          </p:cNvPr>
          <p:cNvSpPr/>
          <p:nvPr/>
        </p:nvSpPr>
        <p:spPr>
          <a:xfrm>
            <a:off x="10250709" y="38542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>
            <a:extLst>
              <a:ext uri="{FF2B5EF4-FFF2-40B4-BE49-F238E27FC236}">
                <a16:creationId xmlns:a16="http://schemas.microsoft.com/office/drawing/2014/main" id="{8E9CC379-5587-BF46-8DC7-D4F102EA1AC7}"/>
              </a:ext>
            </a:extLst>
          </p:cNvPr>
          <p:cNvSpPr/>
          <p:nvPr/>
        </p:nvSpPr>
        <p:spPr>
          <a:xfrm>
            <a:off x="9638958" y="44511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20481" y="25396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Würfel 113">
            <a:extLst>
              <a:ext uri="{FF2B5EF4-FFF2-40B4-BE49-F238E27FC236}">
                <a16:creationId xmlns:a16="http://schemas.microsoft.com/office/drawing/2014/main" id="{EA203982-ADE7-5646-9178-D5D5DEDE3F75}"/>
              </a:ext>
            </a:extLst>
          </p:cNvPr>
          <p:cNvSpPr/>
          <p:nvPr/>
        </p:nvSpPr>
        <p:spPr>
          <a:xfrm>
            <a:off x="9223885" y="31276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Würfel 114">
            <a:extLst>
              <a:ext uri="{FF2B5EF4-FFF2-40B4-BE49-F238E27FC236}">
                <a16:creationId xmlns:a16="http://schemas.microsoft.com/office/drawing/2014/main" id="{168BF3FD-2EAF-1143-BC77-6A06FD5D5CC6}"/>
              </a:ext>
            </a:extLst>
          </p:cNvPr>
          <p:cNvSpPr/>
          <p:nvPr/>
        </p:nvSpPr>
        <p:spPr>
          <a:xfrm>
            <a:off x="9232231" y="25396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20480" y="31364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27193" y="27255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Würfel 117">
            <a:extLst>
              <a:ext uri="{FF2B5EF4-FFF2-40B4-BE49-F238E27FC236}">
                <a16:creationId xmlns:a16="http://schemas.microsoft.com/office/drawing/2014/main" id="{E51C1E62-D4A8-E94D-B0AF-7E0C0A9DF844}"/>
              </a:ext>
            </a:extLst>
          </p:cNvPr>
          <p:cNvSpPr/>
          <p:nvPr/>
        </p:nvSpPr>
        <p:spPr>
          <a:xfrm>
            <a:off x="9030597" y="33135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Würfel 118">
            <a:extLst>
              <a:ext uri="{FF2B5EF4-FFF2-40B4-BE49-F238E27FC236}">
                <a16:creationId xmlns:a16="http://schemas.microsoft.com/office/drawing/2014/main" id="{47C276CE-1A19-174A-8084-38EB89D8BF12}"/>
              </a:ext>
            </a:extLst>
          </p:cNvPr>
          <p:cNvSpPr/>
          <p:nvPr/>
        </p:nvSpPr>
        <p:spPr>
          <a:xfrm>
            <a:off x="9038943" y="27254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27192" y="33223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Würfel 120">
            <a:extLst>
              <a:ext uri="{FF2B5EF4-FFF2-40B4-BE49-F238E27FC236}">
                <a16:creationId xmlns:a16="http://schemas.microsoft.com/office/drawing/2014/main" id="{24651AD9-8E3E-4547-864D-A13009E74EDC}"/>
              </a:ext>
            </a:extLst>
          </p:cNvPr>
          <p:cNvSpPr/>
          <p:nvPr/>
        </p:nvSpPr>
        <p:spPr>
          <a:xfrm>
            <a:off x="9832247" y="25359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Würfel 121">
            <a:extLst>
              <a:ext uri="{FF2B5EF4-FFF2-40B4-BE49-F238E27FC236}">
                <a16:creationId xmlns:a16="http://schemas.microsoft.com/office/drawing/2014/main" id="{501EA927-7207-B143-9714-C33E9B99912B}"/>
              </a:ext>
            </a:extLst>
          </p:cNvPr>
          <p:cNvSpPr/>
          <p:nvPr/>
        </p:nvSpPr>
        <p:spPr>
          <a:xfrm>
            <a:off x="10435651" y="31239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Würfel 122">
            <a:extLst>
              <a:ext uri="{FF2B5EF4-FFF2-40B4-BE49-F238E27FC236}">
                <a16:creationId xmlns:a16="http://schemas.microsoft.com/office/drawing/2014/main" id="{FA99A9D4-1D8E-7346-9A5E-3069FD2495C0}"/>
              </a:ext>
            </a:extLst>
          </p:cNvPr>
          <p:cNvSpPr/>
          <p:nvPr/>
        </p:nvSpPr>
        <p:spPr>
          <a:xfrm>
            <a:off x="10443997" y="25359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Würfel 123">
            <a:extLst>
              <a:ext uri="{FF2B5EF4-FFF2-40B4-BE49-F238E27FC236}">
                <a16:creationId xmlns:a16="http://schemas.microsoft.com/office/drawing/2014/main" id="{31C6F8C7-0874-9D49-B426-BBD2028E66AF}"/>
              </a:ext>
            </a:extLst>
          </p:cNvPr>
          <p:cNvSpPr/>
          <p:nvPr/>
        </p:nvSpPr>
        <p:spPr>
          <a:xfrm>
            <a:off x="9832246" y="31327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Würfel 124">
            <a:extLst>
              <a:ext uri="{FF2B5EF4-FFF2-40B4-BE49-F238E27FC236}">
                <a16:creationId xmlns:a16="http://schemas.microsoft.com/office/drawing/2014/main" id="{3718430B-D524-DA4F-BE49-CFA3FF6C046A}"/>
              </a:ext>
            </a:extLst>
          </p:cNvPr>
          <p:cNvSpPr/>
          <p:nvPr/>
        </p:nvSpPr>
        <p:spPr>
          <a:xfrm>
            <a:off x="9638959" y="27217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Würfel 125">
            <a:extLst>
              <a:ext uri="{FF2B5EF4-FFF2-40B4-BE49-F238E27FC236}">
                <a16:creationId xmlns:a16="http://schemas.microsoft.com/office/drawing/2014/main" id="{E0537F99-284B-844B-8DEF-8220196563D0}"/>
              </a:ext>
            </a:extLst>
          </p:cNvPr>
          <p:cNvSpPr/>
          <p:nvPr/>
        </p:nvSpPr>
        <p:spPr>
          <a:xfrm>
            <a:off x="10242363" y="33098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C28E425A-3E33-334A-A5BC-409090B1062C}"/>
              </a:ext>
            </a:extLst>
          </p:cNvPr>
          <p:cNvSpPr/>
          <p:nvPr/>
        </p:nvSpPr>
        <p:spPr>
          <a:xfrm>
            <a:off x="10250709" y="27217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E0D3432B-57A4-7647-A501-A5FBA8B74AED}"/>
              </a:ext>
            </a:extLst>
          </p:cNvPr>
          <p:cNvSpPr/>
          <p:nvPr/>
        </p:nvSpPr>
        <p:spPr>
          <a:xfrm>
            <a:off x="9638958" y="33186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5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398399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398399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57799" y="398399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7799" y="398399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402534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402534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277637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277637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1402035"/>
                  </p:ext>
                </p:extLst>
              </p:nvPr>
            </p:nvGraphicFramePr>
            <p:xfrm>
              <a:off x="9919974" y="151730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19974" y="151730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281772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281772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215862" y="447566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5862" y="447566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190304"/>
                  </p:ext>
                </p:extLst>
              </p:nvPr>
            </p:nvGraphicFramePr>
            <p:xfrm>
              <a:off x="8753706" y="64169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3706" y="64169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8873878"/>
                  </p:ext>
                </p:extLst>
              </p:nvPr>
            </p:nvGraphicFramePr>
            <p:xfrm>
              <a:off x="10773888" y="5340693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73888" y="5340693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2818781"/>
                  </p:ext>
                </p:extLst>
              </p:nvPr>
            </p:nvGraphicFramePr>
            <p:xfrm>
              <a:off x="1661285" y="790504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285" y="790504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67286" y="326804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86" y="326804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4401320"/>
                  </p:ext>
                </p:extLst>
              </p:nvPr>
            </p:nvGraphicFramePr>
            <p:xfrm>
              <a:off x="10651734" y="36702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734" y="36702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5097638"/>
                  </p:ext>
                </p:extLst>
              </p:nvPr>
            </p:nvGraphicFramePr>
            <p:xfrm>
              <a:off x="6430596" y="57734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596" y="57734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52286" y="500868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286" y="500868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505003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505003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958892"/>
                  </p:ext>
                </p:extLst>
              </p:nvPr>
            </p:nvGraphicFramePr>
            <p:xfrm>
              <a:off x="6827785" y="221547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549746" ay="653233" az="-31343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7785" y="221547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6567229"/>
                  </p:ext>
                </p:extLst>
              </p:nvPr>
            </p:nvGraphicFramePr>
            <p:xfrm>
              <a:off x="5788514" y="950161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514" y="950161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384241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3842415"/>
                <a:ext cx="1166268" cy="1166267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Würfel 38">
            <a:extLst>
              <a:ext uri="{FF2B5EF4-FFF2-40B4-BE49-F238E27FC236}">
                <a16:creationId xmlns:a16="http://schemas.microsoft.com/office/drawing/2014/main" id="{ED293EB3-1FB5-A541-94D7-0321E81A10D4}"/>
              </a:ext>
            </a:extLst>
          </p:cNvPr>
          <p:cNvSpPr/>
          <p:nvPr/>
        </p:nvSpPr>
        <p:spPr>
          <a:xfrm>
            <a:off x="3071608" y="32526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DDDCA9E-DF6D-E548-A8CD-2A5C3089CB1B}"/>
              </a:ext>
            </a:extLst>
          </p:cNvPr>
          <p:cNvSpPr/>
          <p:nvPr/>
        </p:nvSpPr>
        <p:spPr>
          <a:xfrm>
            <a:off x="3675012" y="38406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9A6F2255-A099-534A-80FC-D2E3E947E44D}"/>
              </a:ext>
            </a:extLst>
          </p:cNvPr>
          <p:cNvSpPr/>
          <p:nvPr/>
        </p:nvSpPr>
        <p:spPr>
          <a:xfrm>
            <a:off x="3683358" y="32526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740922E-E287-794C-8552-2E188FBA6249}"/>
              </a:ext>
            </a:extLst>
          </p:cNvPr>
          <p:cNvSpPr/>
          <p:nvPr/>
        </p:nvSpPr>
        <p:spPr>
          <a:xfrm>
            <a:off x="3071607" y="38494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6921EC00-5A26-CE44-8276-3A523B9BC8B0}"/>
              </a:ext>
            </a:extLst>
          </p:cNvPr>
          <p:cNvSpPr/>
          <p:nvPr/>
        </p:nvSpPr>
        <p:spPr>
          <a:xfrm>
            <a:off x="2878320" y="34384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6334519F-7885-CB41-9BEB-8A458269EA54}"/>
              </a:ext>
            </a:extLst>
          </p:cNvPr>
          <p:cNvSpPr/>
          <p:nvPr/>
        </p:nvSpPr>
        <p:spPr>
          <a:xfrm>
            <a:off x="3481724" y="40265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9F8B1A82-8DEE-B244-88D0-19CEB38F363D}"/>
              </a:ext>
            </a:extLst>
          </p:cNvPr>
          <p:cNvSpPr/>
          <p:nvPr/>
        </p:nvSpPr>
        <p:spPr>
          <a:xfrm>
            <a:off x="3490070" y="34384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65489141-BB82-8044-9472-FAD88B0BD8A4}"/>
              </a:ext>
            </a:extLst>
          </p:cNvPr>
          <p:cNvSpPr/>
          <p:nvPr/>
        </p:nvSpPr>
        <p:spPr>
          <a:xfrm>
            <a:off x="2878319" y="40353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D0402651-2CA7-C749-BB96-B2DB54C3FC5D}"/>
              </a:ext>
            </a:extLst>
          </p:cNvPr>
          <p:cNvSpPr/>
          <p:nvPr/>
        </p:nvSpPr>
        <p:spPr>
          <a:xfrm>
            <a:off x="4283374" y="32489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3081FBE2-200B-E841-BD4B-494E1C368F03}"/>
              </a:ext>
            </a:extLst>
          </p:cNvPr>
          <p:cNvSpPr/>
          <p:nvPr/>
        </p:nvSpPr>
        <p:spPr>
          <a:xfrm>
            <a:off x="4886778" y="38369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02BBDBA7-A42D-0F4C-B54F-D3DEED043BA5}"/>
              </a:ext>
            </a:extLst>
          </p:cNvPr>
          <p:cNvSpPr/>
          <p:nvPr/>
        </p:nvSpPr>
        <p:spPr>
          <a:xfrm>
            <a:off x="4895124" y="32489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2A04052A-0277-9243-ABA1-677FAD1F8051}"/>
              </a:ext>
            </a:extLst>
          </p:cNvPr>
          <p:cNvSpPr/>
          <p:nvPr/>
        </p:nvSpPr>
        <p:spPr>
          <a:xfrm>
            <a:off x="4283373" y="38457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AB417FE6-9432-4D4B-BC03-99B406D5A672}"/>
              </a:ext>
            </a:extLst>
          </p:cNvPr>
          <p:cNvSpPr/>
          <p:nvPr/>
        </p:nvSpPr>
        <p:spPr>
          <a:xfrm>
            <a:off x="4090086" y="34347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5C902577-1EDE-B945-BE9A-FBD54F61F090}"/>
              </a:ext>
            </a:extLst>
          </p:cNvPr>
          <p:cNvSpPr/>
          <p:nvPr/>
        </p:nvSpPr>
        <p:spPr>
          <a:xfrm>
            <a:off x="4693490" y="40228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324A2533-C1B3-B440-8616-CE3F62B5D18D}"/>
              </a:ext>
            </a:extLst>
          </p:cNvPr>
          <p:cNvSpPr/>
          <p:nvPr/>
        </p:nvSpPr>
        <p:spPr>
          <a:xfrm>
            <a:off x="4701836" y="34347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6D9FE739-F660-2A46-AC14-D3D1635F5321}"/>
              </a:ext>
            </a:extLst>
          </p:cNvPr>
          <p:cNvSpPr/>
          <p:nvPr/>
        </p:nvSpPr>
        <p:spPr>
          <a:xfrm>
            <a:off x="4090085" y="40316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2347E72F-6DAC-D041-9D83-ABFCE3DE6BD8}"/>
              </a:ext>
            </a:extLst>
          </p:cNvPr>
          <p:cNvSpPr/>
          <p:nvPr/>
        </p:nvSpPr>
        <p:spPr>
          <a:xfrm>
            <a:off x="3071608" y="21201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38760F35-FE30-1445-94BA-929729BF94C6}"/>
              </a:ext>
            </a:extLst>
          </p:cNvPr>
          <p:cNvSpPr/>
          <p:nvPr/>
        </p:nvSpPr>
        <p:spPr>
          <a:xfrm>
            <a:off x="3675012" y="270818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EF027C91-741A-3B45-9326-746D2F85F0E4}"/>
              </a:ext>
            </a:extLst>
          </p:cNvPr>
          <p:cNvSpPr/>
          <p:nvPr/>
        </p:nvSpPr>
        <p:spPr>
          <a:xfrm>
            <a:off x="3683358" y="212014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5B01C443-4BB1-5D45-94BE-4D10AC251481}"/>
              </a:ext>
            </a:extLst>
          </p:cNvPr>
          <p:cNvSpPr/>
          <p:nvPr/>
        </p:nvSpPr>
        <p:spPr>
          <a:xfrm>
            <a:off x="3071607" y="271699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2429352-8276-EB47-ACF1-E6BF1D661F7B}"/>
              </a:ext>
            </a:extLst>
          </p:cNvPr>
          <p:cNvSpPr/>
          <p:nvPr/>
        </p:nvSpPr>
        <p:spPr>
          <a:xfrm>
            <a:off x="2878320" y="23059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37E86936-9C83-6240-979F-0EAC4BF7985B}"/>
              </a:ext>
            </a:extLst>
          </p:cNvPr>
          <p:cNvSpPr/>
          <p:nvPr/>
        </p:nvSpPr>
        <p:spPr>
          <a:xfrm>
            <a:off x="3481724" y="289404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2D88A15D-675A-6447-B577-10FFA394C2DF}"/>
              </a:ext>
            </a:extLst>
          </p:cNvPr>
          <p:cNvSpPr/>
          <p:nvPr/>
        </p:nvSpPr>
        <p:spPr>
          <a:xfrm>
            <a:off x="3490070" y="23059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AE501872-38F6-D34E-9B75-13E4E6A97E41}"/>
              </a:ext>
            </a:extLst>
          </p:cNvPr>
          <p:cNvSpPr/>
          <p:nvPr/>
        </p:nvSpPr>
        <p:spPr>
          <a:xfrm>
            <a:off x="2878319" y="29028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B04CCCBD-1715-0D49-BC49-3A9AAEBE776B}"/>
              </a:ext>
            </a:extLst>
          </p:cNvPr>
          <p:cNvSpPr/>
          <p:nvPr/>
        </p:nvSpPr>
        <p:spPr>
          <a:xfrm>
            <a:off x="4283374" y="21164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F6895EB5-C3DA-A74B-92BA-3753D2B651FF}"/>
              </a:ext>
            </a:extLst>
          </p:cNvPr>
          <p:cNvSpPr/>
          <p:nvPr/>
        </p:nvSpPr>
        <p:spPr>
          <a:xfrm>
            <a:off x="4886778" y="27044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7CB0C611-E8DD-DB47-AEF2-26F3EE8A320C}"/>
              </a:ext>
            </a:extLst>
          </p:cNvPr>
          <p:cNvSpPr/>
          <p:nvPr/>
        </p:nvSpPr>
        <p:spPr>
          <a:xfrm>
            <a:off x="4895124" y="211642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59649B71-EA06-CF4E-B6A8-CF70A91471FB}"/>
              </a:ext>
            </a:extLst>
          </p:cNvPr>
          <p:cNvSpPr/>
          <p:nvPr/>
        </p:nvSpPr>
        <p:spPr>
          <a:xfrm>
            <a:off x="4283373" y="271327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77B0170D-FBBE-614D-8FD2-CA54EEFE1C19}"/>
              </a:ext>
            </a:extLst>
          </p:cNvPr>
          <p:cNvSpPr/>
          <p:nvPr/>
        </p:nvSpPr>
        <p:spPr>
          <a:xfrm>
            <a:off x="4090086" y="23022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C22A6B2-285A-6F41-907F-BB06129E8DFA}"/>
              </a:ext>
            </a:extLst>
          </p:cNvPr>
          <p:cNvSpPr/>
          <p:nvPr/>
        </p:nvSpPr>
        <p:spPr>
          <a:xfrm>
            <a:off x="4693490" y="28903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1E423D41-BAF3-3540-953A-5B407A62B6BD}"/>
              </a:ext>
            </a:extLst>
          </p:cNvPr>
          <p:cNvSpPr/>
          <p:nvPr/>
        </p:nvSpPr>
        <p:spPr>
          <a:xfrm>
            <a:off x="4701836" y="230228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A4EDB53F-708B-E746-B1A5-A6807787BA35}"/>
              </a:ext>
            </a:extLst>
          </p:cNvPr>
          <p:cNvSpPr/>
          <p:nvPr/>
        </p:nvSpPr>
        <p:spPr>
          <a:xfrm>
            <a:off x="4090085" y="28991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01A0E6D5-0300-4145-A0E9-00E6CD87078C}"/>
              </a:ext>
            </a:extLst>
          </p:cNvPr>
          <p:cNvSpPr/>
          <p:nvPr/>
        </p:nvSpPr>
        <p:spPr>
          <a:xfrm>
            <a:off x="2688749" y="36391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6558AF30-1A46-5046-9E78-C836F858590F}"/>
              </a:ext>
            </a:extLst>
          </p:cNvPr>
          <p:cNvSpPr/>
          <p:nvPr/>
        </p:nvSpPr>
        <p:spPr>
          <a:xfrm>
            <a:off x="3292153" y="422723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E8282523-1C42-9C41-B5D9-1B6FE7E682B5}"/>
              </a:ext>
            </a:extLst>
          </p:cNvPr>
          <p:cNvSpPr/>
          <p:nvPr/>
        </p:nvSpPr>
        <p:spPr>
          <a:xfrm>
            <a:off x="3300499" y="363919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49CA8FE4-D36D-2E47-AEF0-0D8801007F63}"/>
              </a:ext>
            </a:extLst>
          </p:cNvPr>
          <p:cNvSpPr/>
          <p:nvPr/>
        </p:nvSpPr>
        <p:spPr>
          <a:xfrm>
            <a:off x="2688748" y="42360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93DD46E5-26F8-7E4F-9315-3753C8308862}"/>
              </a:ext>
            </a:extLst>
          </p:cNvPr>
          <p:cNvSpPr/>
          <p:nvPr/>
        </p:nvSpPr>
        <p:spPr>
          <a:xfrm>
            <a:off x="2495461" y="382504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99544F55-1647-CE47-AA34-DDD3C8294395}"/>
              </a:ext>
            </a:extLst>
          </p:cNvPr>
          <p:cNvSpPr/>
          <p:nvPr/>
        </p:nvSpPr>
        <p:spPr>
          <a:xfrm>
            <a:off x="3098865" y="441309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B8820DE3-6C0B-804A-A249-5A52B4EC8391}"/>
              </a:ext>
            </a:extLst>
          </p:cNvPr>
          <p:cNvSpPr/>
          <p:nvPr/>
        </p:nvSpPr>
        <p:spPr>
          <a:xfrm>
            <a:off x="3107211" y="38250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F6D0B9F8-73BB-EB4D-BEB2-D3BFBC77CC9E}"/>
              </a:ext>
            </a:extLst>
          </p:cNvPr>
          <p:cNvSpPr/>
          <p:nvPr/>
        </p:nvSpPr>
        <p:spPr>
          <a:xfrm>
            <a:off x="2495460" y="44218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8047E2F4-3B4B-F041-A209-3BF7C84883A4}"/>
              </a:ext>
            </a:extLst>
          </p:cNvPr>
          <p:cNvSpPr/>
          <p:nvPr/>
        </p:nvSpPr>
        <p:spPr>
          <a:xfrm>
            <a:off x="3900515" y="36354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7EB3BD37-7B0B-6142-A535-8B134C739DAE}"/>
              </a:ext>
            </a:extLst>
          </p:cNvPr>
          <p:cNvSpPr/>
          <p:nvPr/>
        </p:nvSpPr>
        <p:spPr>
          <a:xfrm>
            <a:off x="4503919" y="42235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2FBA27E7-C205-224A-A99F-D4DB8E14C95B}"/>
              </a:ext>
            </a:extLst>
          </p:cNvPr>
          <p:cNvSpPr/>
          <p:nvPr/>
        </p:nvSpPr>
        <p:spPr>
          <a:xfrm>
            <a:off x="4512265" y="36354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95DDCDC0-9635-5943-B83F-A112BC901472}"/>
              </a:ext>
            </a:extLst>
          </p:cNvPr>
          <p:cNvSpPr/>
          <p:nvPr/>
        </p:nvSpPr>
        <p:spPr>
          <a:xfrm>
            <a:off x="3900514" y="42323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FCE73D32-547D-6948-8C9B-5A1E2316D3BF}"/>
              </a:ext>
            </a:extLst>
          </p:cNvPr>
          <p:cNvSpPr/>
          <p:nvPr/>
        </p:nvSpPr>
        <p:spPr>
          <a:xfrm>
            <a:off x="3707227" y="38213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2132B476-71E5-C548-8E64-5334C7BC3F0E}"/>
              </a:ext>
            </a:extLst>
          </p:cNvPr>
          <p:cNvSpPr/>
          <p:nvPr/>
        </p:nvSpPr>
        <p:spPr>
          <a:xfrm>
            <a:off x="4310631" y="44093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BFE239A1-61AB-0046-B26A-D0A9CD5F9AC2}"/>
              </a:ext>
            </a:extLst>
          </p:cNvPr>
          <p:cNvSpPr/>
          <p:nvPr/>
        </p:nvSpPr>
        <p:spPr>
          <a:xfrm>
            <a:off x="4318977" y="382133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B90FFD62-FDC2-FB47-A184-2DD9257F07FD}"/>
              </a:ext>
            </a:extLst>
          </p:cNvPr>
          <p:cNvSpPr/>
          <p:nvPr/>
        </p:nvSpPr>
        <p:spPr>
          <a:xfrm>
            <a:off x="3707226" y="44181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DA836934-2BE7-894F-93E4-2D727B45C35E}"/>
              </a:ext>
            </a:extLst>
          </p:cNvPr>
          <p:cNvSpPr/>
          <p:nvPr/>
        </p:nvSpPr>
        <p:spPr>
          <a:xfrm>
            <a:off x="2688749" y="25067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6C35AAF4-8234-484A-AFBA-293EC9A8A80E}"/>
              </a:ext>
            </a:extLst>
          </p:cNvPr>
          <p:cNvSpPr/>
          <p:nvPr/>
        </p:nvSpPr>
        <p:spPr>
          <a:xfrm>
            <a:off x="3292153" y="30947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4934BF9-B537-3046-9B04-65AE0DEAC517}"/>
              </a:ext>
            </a:extLst>
          </p:cNvPr>
          <p:cNvSpPr/>
          <p:nvPr/>
        </p:nvSpPr>
        <p:spPr>
          <a:xfrm>
            <a:off x="3300499" y="25067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06802259-42E6-4944-8ADD-FE2B0027819B}"/>
              </a:ext>
            </a:extLst>
          </p:cNvPr>
          <p:cNvSpPr/>
          <p:nvPr/>
        </p:nvSpPr>
        <p:spPr>
          <a:xfrm>
            <a:off x="2688748" y="31035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D5AED76C-0A9C-8F44-B0BD-CC58BEA657CE}"/>
              </a:ext>
            </a:extLst>
          </p:cNvPr>
          <p:cNvSpPr/>
          <p:nvPr/>
        </p:nvSpPr>
        <p:spPr>
          <a:xfrm>
            <a:off x="2495461" y="26925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164E2E50-C3C9-5F4E-AA27-8AD9F3EBB2EE}"/>
              </a:ext>
            </a:extLst>
          </p:cNvPr>
          <p:cNvSpPr/>
          <p:nvPr/>
        </p:nvSpPr>
        <p:spPr>
          <a:xfrm>
            <a:off x="3098865" y="32806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34B72ED7-4548-D146-9845-F019475BB4FD}"/>
              </a:ext>
            </a:extLst>
          </p:cNvPr>
          <p:cNvSpPr/>
          <p:nvPr/>
        </p:nvSpPr>
        <p:spPr>
          <a:xfrm>
            <a:off x="3107211" y="26925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18B4A691-9685-1F42-8B65-378A2F6E0597}"/>
              </a:ext>
            </a:extLst>
          </p:cNvPr>
          <p:cNvSpPr/>
          <p:nvPr/>
        </p:nvSpPr>
        <p:spPr>
          <a:xfrm>
            <a:off x="2495460" y="32894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C675053C-AE1A-D341-99CD-D718BEC04495}"/>
              </a:ext>
            </a:extLst>
          </p:cNvPr>
          <p:cNvSpPr/>
          <p:nvPr/>
        </p:nvSpPr>
        <p:spPr>
          <a:xfrm>
            <a:off x="3900515" y="25030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55524640-35F4-844A-8D24-F1516BDBD809}"/>
              </a:ext>
            </a:extLst>
          </p:cNvPr>
          <p:cNvSpPr/>
          <p:nvPr/>
        </p:nvSpPr>
        <p:spPr>
          <a:xfrm>
            <a:off x="4503919" y="30910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9AD86354-71AA-5A4D-B513-37808BCF9075}"/>
              </a:ext>
            </a:extLst>
          </p:cNvPr>
          <p:cNvSpPr/>
          <p:nvPr/>
        </p:nvSpPr>
        <p:spPr>
          <a:xfrm>
            <a:off x="4512265" y="25030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93D4CCD2-C322-FA42-A48A-108BFD6279DE}"/>
              </a:ext>
            </a:extLst>
          </p:cNvPr>
          <p:cNvSpPr/>
          <p:nvPr/>
        </p:nvSpPr>
        <p:spPr>
          <a:xfrm>
            <a:off x="3900514" y="30998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F2BAA838-7ECA-9E4D-8E70-F411A5FEC88F}"/>
              </a:ext>
            </a:extLst>
          </p:cNvPr>
          <p:cNvSpPr/>
          <p:nvPr/>
        </p:nvSpPr>
        <p:spPr>
          <a:xfrm>
            <a:off x="3707227" y="26888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0924B8B6-69FA-AA42-8464-AF4A3457FA51}"/>
              </a:ext>
            </a:extLst>
          </p:cNvPr>
          <p:cNvSpPr/>
          <p:nvPr/>
        </p:nvSpPr>
        <p:spPr>
          <a:xfrm>
            <a:off x="4310631" y="32769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E6E5ECC1-96AD-434F-82D4-D0D9FFC2639B}"/>
              </a:ext>
            </a:extLst>
          </p:cNvPr>
          <p:cNvSpPr/>
          <p:nvPr/>
        </p:nvSpPr>
        <p:spPr>
          <a:xfrm>
            <a:off x="4318977" y="26888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E4A7D810-09E8-104F-B0CE-5BF51D45E4CE}"/>
              </a:ext>
            </a:extLst>
          </p:cNvPr>
          <p:cNvSpPr/>
          <p:nvPr/>
        </p:nvSpPr>
        <p:spPr>
          <a:xfrm>
            <a:off x="3707226" y="32857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073" y="936702"/>
            <a:ext cx="11363093" cy="5776332"/>
          </a:xfrm>
        </p:spPr>
        <p:txBody>
          <a:bodyPr>
            <a:noAutofit/>
          </a:bodyPr>
          <a:lstStyle/>
          <a:p>
            <a:pPr algn="r"/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INSTALL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CONFIGURE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61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>
            <a:extLst>
              <a:ext uri="{FF2B5EF4-FFF2-40B4-BE49-F238E27FC236}">
                <a16:creationId xmlns:a16="http://schemas.microsoft.com/office/drawing/2014/main" id="{25DDAE91-6BBF-B743-88E3-CF87E0B1C2D3}"/>
              </a:ext>
            </a:extLst>
          </p:cNvPr>
          <p:cNvSpPr/>
          <p:nvPr/>
        </p:nvSpPr>
        <p:spPr>
          <a:xfrm>
            <a:off x="1671637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3D6774DD-A5DD-CC4D-8556-FAD65F170959}"/>
              </a:ext>
            </a:extLst>
          </p:cNvPr>
          <p:cNvSpPr/>
          <p:nvPr/>
        </p:nvSpPr>
        <p:spPr>
          <a:xfrm>
            <a:off x="2759202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C137BC1F-5F99-A14F-8C5F-32BDA624D761}"/>
              </a:ext>
            </a:extLst>
          </p:cNvPr>
          <p:cNvSpPr/>
          <p:nvPr/>
        </p:nvSpPr>
        <p:spPr>
          <a:xfrm>
            <a:off x="3861054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C14B4F2-B5DB-E04F-BB07-F815013C3A5B}"/>
              </a:ext>
            </a:extLst>
          </p:cNvPr>
          <p:cNvSpPr/>
          <p:nvPr/>
        </p:nvSpPr>
        <p:spPr>
          <a:xfrm>
            <a:off x="1671637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E0E7A8F8-C166-2047-BFBB-2F060FB30A87}"/>
              </a:ext>
            </a:extLst>
          </p:cNvPr>
          <p:cNvSpPr/>
          <p:nvPr/>
        </p:nvSpPr>
        <p:spPr>
          <a:xfrm>
            <a:off x="2759202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965B9FBC-C59E-7A4B-AD57-870C5555BBB0}"/>
              </a:ext>
            </a:extLst>
          </p:cNvPr>
          <p:cNvSpPr/>
          <p:nvPr/>
        </p:nvSpPr>
        <p:spPr>
          <a:xfrm>
            <a:off x="3861054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59C31E81-6C39-5144-8B1C-6B58E7C8BEEF}"/>
              </a:ext>
            </a:extLst>
          </p:cNvPr>
          <p:cNvSpPr/>
          <p:nvPr/>
        </p:nvSpPr>
        <p:spPr>
          <a:xfrm>
            <a:off x="1238250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BD940BC0-82FF-9A4E-B370-152A299E2491}"/>
              </a:ext>
            </a:extLst>
          </p:cNvPr>
          <p:cNvSpPr/>
          <p:nvPr/>
        </p:nvSpPr>
        <p:spPr>
          <a:xfrm>
            <a:off x="2325815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6581D072-2369-7840-A5E8-35E2D187EF59}"/>
              </a:ext>
            </a:extLst>
          </p:cNvPr>
          <p:cNvSpPr/>
          <p:nvPr/>
        </p:nvSpPr>
        <p:spPr>
          <a:xfrm>
            <a:off x="3427667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38250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B7B59E21-D47E-2643-89CB-A4D6EC9BCB5C}"/>
              </a:ext>
            </a:extLst>
          </p:cNvPr>
          <p:cNvSpPr/>
          <p:nvPr/>
        </p:nvSpPr>
        <p:spPr>
          <a:xfrm>
            <a:off x="2325815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BFCD3E43-42F1-F748-8326-4E4CB6DBDC95}"/>
              </a:ext>
            </a:extLst>
          </p:cNvPr>
          <p:cNvSpPr/>
          <p:nvPr/>
        </p:nvSpPr>
        <p:spPr>
          <a:xfrm>
            <a:off x="3427667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665559"/>
                  </p:ext>
                </p:extLst>
              </p:nvPr>
            </p:nvGraphicFramePr>
            <p:xfrm>
              <a:off x="7506376" y="27763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27763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7969810"/>
                  </p:ext>
                </p:extLst>
              </p:nvPr>
            </p:nvGraphicFramePr>
            <p:xfrm>
              <a:off x="8127323" y="27425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27425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9764661"/>
                  </p:ext>
                </p:extLst>
              </p:nvPr>
            </p:nvGraphicFramePr>
            <p:xfrm>
              <a:off x="8779786" y="27378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27378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7057430"/>
                  </p:ext>
                </p:extLst>
              </p:nvPr>
            </p:nvGraphicFramePr>
            <p:xfrm>
              <a:off x="9465585" y="27378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27378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1604384"/>
                  </p:ext>
                </p:extLst>
              </p:nvPr>
            </p:nvGraphicFramePr>
            <p:xfrm>
              <a:off x="7506376" y="344356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344356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4290885"/>
                  </p:ext>
                </p:extLst>
              </p:nvPr>
            </p:nvGraphicFramePr>
            <p:xfrm>
              <a:off x="8127323" y="340977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340977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7705794"/>
                  </p:ext>
                </p:extLst>
              </p:nvPr>
            </p:nvGraphicFramePr>
            <p:xfrm>
              <a:off x="8779786" y="340501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0501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0837278"/>
                  </p:ext>
                </p:extLst>
              </p:nvPr>
            </p:nvGraphicFramePr>
            <p:xfrm>
              <a:off x="9465585" y="340501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340501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1244422"/>
                  </p:ext>
                </p:extLst>
              </p:nvPr>
            </p:nvGraphicFramePr>
            <p:xfrm>
              <a:off x="7506376" y="4149314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4149314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4822229"/>
                  </p:ext>
                </p:extLst>
              </p:nvPr>
            </p:nvGraphicFramePr>
            <p:xfrm>
              <a:off x="8127323" y="411552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411552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4144250"/>
                  </p:ext>
                </p:extLst>
              </p:nvPr>
            </p:nvGraphicFramePr>
            <p:xfrm>
              <a:off x="8779786" y="411076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1076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521493"/>
                  </p:ext>
                </p:extLst>
              </p:nvPr>
            </p:nvGraphicFramePr>
            <p:xfrm>
              <a:off x="9465585" y="411076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411076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6733533"/>
                  </p:ext>
                </p:extLst>
              </p:nvPr>
            </p:nvGraphicFramePr>
            <p:xfrm>
              <a:off x="7177542" y="320484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20484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3789642"/>
                  </p:ext>
                </p:extLst>
              </p:nvPr>
            </p:nvGraphicFramePr>
            <p:xfrm>
              <a:off x="7798489" y="317105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17105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8250146"/>
                  </p:ext>
                </p:extLst>
              </p:nvPr>
            </p:nvGraphicFramePr>
            <p:xfrm>
              <a:off x="8450952" y="316629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16629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397175"/>
                  </p:ext>
                </p:extLst>
              </p:nvPr>
            </p:nvGraphicFramePr>
            <p:xfrm>
              <a:off x="9136751" y="316629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16629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7190793"/>
                  </p:ext>
                </p:extLst>
              </p:nvPr>
            </p:nvGraphicFramePr>
            <p:xfrm>
              <a:off x="7177542" y="387204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87204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1194466"/>
                  </p:ext>
                </p:extLst>
              </p:nvPr>
            </p:nvGraphicFramePr>
            <p:xfrm>
              <a:off x="7798489" y="383825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83825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1295716"/>
                  </p:ext>
                </p:extLst>
              </p:nvPr>
            </p:nvGraphicFramePr>
            <p:xfrm>
              <a:off x="8450952" y="383348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83348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2801532"/>
                  </p:ext>
                </p:extLst>
              </p:nvPr>
            </p:nvGraphicFramePr>
            <p:xfrm>
              <a:off x="9136751" y="383348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83348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4217089"/>
                  </p:ext>
                </p:extLst>
              </p:nvPr>
            </p:nvGraphicFramePr>
            <p:xfrm>
              <a:off x="7177542" y="4577787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4577787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6210599"/>
                  </p:ext>
                </p:extLst>
              </p:nvPr>
            </p:nvGraphicFramePr>
            <p:xfrm>
              <a:off x="7798489" y="4543996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4543996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2335847"/>
                  </p:ext>
                </p:extLst>
              </p:nvPr>
            </p:nvGraphicFramePr>
            <p:xfrm>
              <a:off x="8450952" y="453923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453923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9628394"/>
                  </p:ext>
                </p:extLst>
              </p:nvPr>
            </p:nvGraphicFramePr>
            <p:xfrm>
              <a:off x="9136751" y="453923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453923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4142293"/>
                  </p:ext>
                </p:extLst>
              </p:nvPr>
            </p:nvGraphicFramePr>
            <p:xfrm>
              <a:off x="6820577" y="3533682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3533682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7065862"/>
                  </p:ext>
                </p:extLst>
              </p:nvPr>
            </p:nvGraphicFramePr>
            <p:xfrm>
              <a:off x="7441524" y="349989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349989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936857"/>
                  </p:ext>
                </p:extLst>
              </p:nvPr>
            </p:nvGraphicFramePr>
            <p:xfrm>
              <a:off x="8093987" y="349512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349512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7920336"/>
                  </p:ext>
                </p:extLst>
              </p:nvPr>
            </p:nvGraphicFramePr>
            <p:xfrm>
              <a:off x="8779786" y="3495129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95129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8346721"/>
                  </p:ext>
                </p:extLst>
              </p:nvPr>
            </p:nvGraphicFramePr>
            <p:xfrm>
              <a:off x="6820577" y="42008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2008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2262943"/>
                  </p:ext>
                </p:extLst>
              </p:nvPr>
            </p:nvGraphicFramePr>
            <p:xfrm>
              <a:off x="7441524" y="41670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1670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0464871"/>
                  </p:ext>
                </p:extLst>
              </p:nvPr>
            </p:nvGraphicFramePr>
            <p:xfrm>
              <a:off x="8093987" y="41623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1623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600753"/>
                  </p:ext>
                </p:extLst>
              </p:nvPr>
            </p:nvGraphicFramePr>
            <p:xfrm>
              <a:off x="8779786" y="41623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623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4350410"/>
                  </p:ext>
                </p:extLst>
              </p:nvPr>
            </p:nvGraphicFramePr>
            <p:xfrm>
              <a:off x="6820577" y="490662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6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90662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0676485"/>
                  </p:ext>
                </p:extLst>
              </p:nvPr>
            </p:nvGraphicFramePr>
            <p:xfrm>
              <a:off x="7441524" y="487283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87283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0818818"/>
                  </p:ext>
                </p:extLst>
              </p:nvPr>
            </p:nvGraphicFramePr>
            <p:xfrm>
              <a:off x="8093987" y="486806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86806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877398"/>
                  </p:ext>
                </p:extLst>
              </p:nvPr>
            </p:nvGraphicFramePr>
            <p:xfrm>
              <a:off x="8779786" y="486806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8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868068"/>
                <a:ext cx="657668" cy="657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NO MORE SERVERS</a:t>
            </a:r>
          </a:p>
        </p:txBody>
      </p:sp>
    </p:spTree>
    <p:extLst>
      <p:ext uri="{BB962C8B-B14F-4D97-AF65-F5344CB8AC3E}">
        <p14:creationId xmlns:p14="http://schemas.microsoft.com/office/powerpoint/2010/main" val="107538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391886" y="1306286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1076635" y="3116375"/>
            <a:ext cx="27553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 err="1">
                <a:latin typeface="DIN Alternate" panose="020B0500000000000000" pitchFamily="34" charset="77"/>
              </a:rPr>
              <a:t>FaaS</a:t>
            </a:r>
            <a:endParaRPr lang="de-DE" sz="2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8242463" y="3133303"/>
            <a:ext cx="28729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 err="1">
                <a:latin typeface="DIN Alternate" panose="020B0500000000000000" pitchFamily="34" charset="77"/>
              </a:rPr>
              <a:t>BaaS</a:t>
            </a:r>
            <a:endParaRPr lang="de-DE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B6E8E734-99EF-9641-A58C-28627680D680}"/>
              </a:ext>
            </a:extLst>
          </p:cNvPr>
          <p:cNvSpPr txBox="1">
            <a:spLocks/>
          </p:cNvSpPr>
          <p:nvPr/>
        </p:nvSpPr>
        <p:spPr>
          <a:xfrm>
            <a:off x="4952201" y="4702963"/>
            <a:ext cx="2042076" cy="1126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API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248F61BE-9701-9143-A1CB-703C30B3DEA6}"/>
              </a:ext>
            </a:extLst>
          </p:cNvPr>
          <p:cNvSpPr txBox="1">
            <a:spLocks/>
          </p:cNvSpPr>
          <p:nvPr/>
        </p:nvSpPr>
        <p:spPr>
          <a:xfrm>
            <a:off x="4894144" y="1774561"/>
            <a:ext cx="2403711" cy="1126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Events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0" name="Bogen 29">
            <a:extLst>
              <a:ext uri="{FF2B5EF4-FFF2-40B4-BE49-F238E27FC236}">
                <a16:creationId xmlns:a16="http://schemas.microsoft.com/office/drawing/2014/main" id="{EEBAD8F9-FCED-484E-85F5-2F5C0039BF06}"/>
              </a:ext>
            </a:extLst>
          </p:cNvPr>
          <p:cNvSpPr/>
          <p:nvPr/>
        </p:nvSpPr>
        <p:spPr>
          <a:xfrm rot="17923697">
            <a:off x="3151557" y="2652374"/>
            <a:ext cx="2247044" cy="1878875"/>
          </a:xfrm>
          <a:prstGeom prst="arc">
            <a:avLst>
              <a:gd name="adj1" fmla="val 16200000"/>
              <a:gd name="adj2" fmla="val 20703420"/>
            </a:avLst>
          </a:prstGeom>
          <a:ln>
            <a:solidFill>
              <a:srgbClr val="7F7F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8CB822-81BB-B743-91E2-84D4FC446A34}"/>
              </a:ext>
            </a:extLst>
          </p:cNvPr>
          <p:cNvCxnSpPr>
            <a:cxnSpLocks/>
          </p:cNvCxnSpPr>
          <p:nvPr/>
        </p:nvCxnSpPr>
        <p:spPr>
          <a:xfrm>
            <a:off x="5973261" y="3429000"/>
            <a:ext cx="0" cy="10849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778601" y="-3329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523E8EAA-1714-5348-B77F-8B506505CCFD}"/>
              </a:ext>
            </a:extLst>
          </p:cNvPr>
          <p:cNvSpPr/>
          <p:nvPr/>
        </p:nvSpPr>
        <p:spPr>
          <a:xfrm rot="21358871">
            <a:off x="6505304" y="2455878"/>
            <a:ext cx="2247044" cy="1878875"/>
          </a:xfrm>
          <a:prstGeom prst="arc">
            <a:avLst>
              <a:gd name="adj1" fmla="val 16200000"/>
              <a:gd name="adj2" fmla="val 20703420"/>
            </a:avLst>
          </a:prstGeom>
          <a:ln>
            <a:solidFill>
              <a:srgbClr val="7F7F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233D698E-2809-AA42-AD05-B0D67F3ECB99}"/>
              </a:ext>
            </a:extLst>
          </p:cNvPr>
          <p:cNvSpPr/>
          <p:nvPr/>
        </p:nvSpPr>
        <p:spPr>
          <a:xfrm rot="10593907">
            <a:off x="3368542" y="3533403"/>
            <a:ext cx="2247044" cy="1878875"/>
          </a:xfrm>
          <a:prstGeom prst="arc">
            <a:avLst>
              <a:gd name="adj1" fmla="val 16200000"/>
              <a:gd name="adj2" fmla="val 20703420"/>
            </a:avLst>
          </a:prstGeom>
          <a:ln>
            <a:solidFill>
              <a:srgbClr val="7F7F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0014C9B3-20C9-C942-84E7-9009AFB5298F}"/>
              </a:ext>
            </a:extLst>
          </p:cNvPr>
          <p:cNvSpPr/>
          <p:nvPr/>
        </p:nvSpPr>
        <p:spPr>
          <a:xfrm rot="7019719">
            <a:off x="6745692" y="3389000"/>
            <a:ext cx="2247044" cy="1878875"/>
          </a:xfrm>
          <a:prstGeom prst="arc">
            <a:avLst>
              <a:gd name="adj1" fmla="val 16200000"/>
              <a:gd name="adj2" fmla="val 20703420"/>
            </a:avLst>
          </a:prstGeom>
          <a:ln>
            <a:solidFill>
              <a:srgbClr val="7F7F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1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3" y="1409169"/>
            <a:ext cx="11363093" cy="2744124"/>
          </a:xfrm>
        </p:spPr>
        <p:txBody>
          <a:bodyPr>
            <a:noAutofit/>
          </a:bodyPr>
          <a:lstStyle/>
          <a:p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VELOCITY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9F67D70-C6E9-4447-BCEF-D506CCA8AD08}"/>
              </a:ext>
            </a:extLst>
          </p:cNvPr>
          <p:cNvSpPr txBox="1">
            <a:spLocks/>
          </p:cNvSpPr>
          <p:nvPr/>
        </p:nvSpPr>
        <p:spPr>
          <a:xfrm>
            <a:off x="414453" y="315734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look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in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master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plan)</a:t>
            </a:r>
          </a:p>
        </p:txBody>
      </p:sp>
    </p:spTree>
    <p:extLst>
      <p:ext uri="{BB962C8B-B14F-4D97-AF65-F5344CB8AC3E}">
        <p14:creationId xmlns:p14="http://schemas.microsoft.com/office/powerpoint/2010/main" val="334073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073" y="3285740"/>
            <a:ext cx="11363093" cy="132076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inofficial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669073" y="2768617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MANIFESTO</a:t>
            </a:r>
          </a:p>
        </p:txBody>
      </p:sp>
    </p:spTree>
    <p:extLst>
      <p:ext uri="{BB962C8B-B14F-4D97-AF65-F5344CB8AC3E}">
        <p14:creationId xmlns:p14="http://schemas.microsoft.com/office/powerpoint/2010/main" val="115370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-3029047" y="81985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FUNCTION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6D28AD-F055-9B4E-8367-0608BA1C56CA}"/>
              </a:ext>
            </a:extLst>
          </p:cNvPr>
          <p:cNvSpPr txBox="1">
            <a:spLocks/>
          </p:cNvSpPr>
          <p:nvPr/>
        </p:nvSpPr>
        <p:spPr>
          <a:xfrm>
            <a:off x="-1979501" y="161879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PERSISTENCE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23A9FCD-B74C-D640-93D4-2E72EB72C0F6}"/>
              </a:ext>
            </a:extLst>
          </p:cNvPr>
          <p:cNvSpPr txBox="1">
            <a:spLocks/>
          </p:cNvSpPr>
          <p:nvPr/>
        </p:nvSpPr>
        <p:spPr>
          <a:xfrm>
            <a:off x="-830750" y="243657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SCALE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B5833D8-3F76-664D-84D6-29648AB2B04D}"/>
              </a:ext>
            </a:extLst>
          </p:cNvPr>
          <p:cNvSpPr txBox="1">
            <a:spLocks/>
          </p:cNvSpPr>
          <p:nvPr/>
        </p:nvSpPr>
        <p:spPr>
          <a:xfrm>
            <a:off x="-523215" y="322242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IDLE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E57A3E8-2F5A-AE41-9354-EE4F07B10DBB}"/>
              </a:ext>
            </a:extLst>
          </p:cNvPr>
          <p:cNvSpPr txBox="1">
            <a:spLocks/>
          </p:cNvSpPr>
          <p:nvPr/>
        </p:nvSpPr>
        <p:spPr>
          <a:xfrm>
            <a:off x="784984" y="4015787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BYOC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FFDDB6E-D8D7-0F4C-8C49-CED6C7390818}"/>
              </a:ext>
            </a:extLst>
          </p:cNvPr>
          <p:cNvSpPr txBox="1">
            <a:spLocks/>
          </p:cNvSpPr>
          <p:nvPr/>
        </p:nvSpPr>
        <p:spPr>
          <a:xfrm>
            <a:off x="2127689" y="4795050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LOGGING &amp; METRICS</a:t>
            </a:r>
          </a:p>
        </p:txBody>
      </p:sp>
    </p:spTree>
    <p:extLst>
      <p:ext uri="{BB962C8B-B14F-4D97-AF65-F5344CB8AC3E}">
        <p14:creationId xmlns:p14="http://schemas.microsoft.com/office/powerpoint/2010/main" val="11624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SCALE?</a:t>
            </a:r>
          </a:p>
        </p:txBody>
      </p:sp>
    </p:spTree>
    <p:extLst>
      <p:ext uri="{BB962C8B-B14F-4D97-AF65-F5344CB8AC3E}">
        <p14:creationId xmlns:p14="http://schemas.microsoft.com/office/powerpoint/2010/main" val="315997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6424DBD-79B5-4242-8B84-804878DC48B7}"/>
              </a:ext>
            </a:extLst>
          </p:cNvPr>
          <p:cNvSpPr/>
          <p:nvPr/>
        </p:nvSpPr>
        <p:spPr>
          <a:xfrm>
            <a:off x="-148856" y="-255181"/>
            <a:ext cx="12610214" cy="7357730"/>
          </a:xfrm>
          <a:prstGeom prst="rect">
            <a:avLst/>
          </a:prstGeom>
          <a:solidFill>
            <a:srgbClr val="ED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YES IT DOES!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E7C22B-FB1E-0A45-BDDD-0D3FC87D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86" y="2284446"/>
            <a:ext cx="11363093" cy="132076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Wookie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8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Macintosh PowerPoint</Application>
  <PresentationFormat>Breitbild</PresentationFormat>
  <Paragraphs>278</Paragraphs>
  <Slides>23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DengXian</vt:lpstr>
      <vt:lpstr>Dotum</vt:lpstr>
      <vt:lpstr>Arial</vt:lpstr>
      <vt:lpstr>Calibri</vt:lpstr>
      <vt:lpstr>Calibri Light</vt:lpstr>
      <vt:lpstr>DIN Alternate</vt:lpstr>
      <vt:lpstr>Symbol</vt:lpstr>
      <vt:lpstr>Office</vt:lpstr>
      <vt:lpstr>NO MORE SERVERS</vt:lpstr>
      <vt:lpstr>PowerPoint-Präsentation</vt:lpstr>
      <vt:lpstr>NO MORE SERVERS</vt:lpstr>
      <vt:lpstr>PowerPoint-Präsentation</vt:lpstr>
      <vt:lpstr>VELOCITY</vt:lpstr>
      <vt:lpstr>(inofficial)</vt:lpstr>
      <vt:lpstr>PowerPoint-Präsentation</vt:lpstr>
      <vt:lpstr>PowerPoint-Präsentation</vt:lpstr>
      <vt:lpstr>(you Wookie)</vt:lpstr>
      <vt:lpstr>time</vt:lpstr>
      <vt:lpstr>time</vt:lpstr>
      <vt:lpstr>PowerPoint-Präsentation</vt:lpstr>
      <vt:lpstr>(more WTF moments)</vt:lpstr>
      <vt:lpstr>PowerPoint-Präsentation</vt:lpstr>
      <vt:lpstr>NO MORE OPS</vt:lpstr>
      <vt:lpstr>DOES IT FIT FOR ME?</vt:lpstr>
      <vt:lpstr>#2019</vt:lpstr>
      <vt:lpstr>&lt;</vt:lpstr>
      <vt:lpstr>time * invocations</vt:lpstr>
      <vt:lpstr>PowerPoint-Präsentation</vt:lpstr>
      <vt:lpstr>PowerPoint-Präsentation</vt:lpstr>
      <vt:lpstr>? INSTALL CONFIGURE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SERVERS</dc:title>
  <dc:creator>Michael Abey</dc:creator>
  <cp:lastModifiedBy>Michael Abey</cp:lastModifiedBy>
  <cp:revision>269</cp:revision>
  <cp:lastPrinted>2019-01-23T09:45:23Z</cp:lastPrinted>
  <dcterms:created xsi:type="dcterms:W3CDTF">2019-01-07T09:17:32Z</dcterms:created>
  <dcterms:modified xsi:type="dcterms:W3CDTF">2019-01-23T09:45:51Z</dcterms:modified>
</cp:coreProperties>
</file>