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5" r:id="rId5"/>
    <p:sldId id="289" r:id="rId6"/>
    <p:sldId id="286" r:id="rId7"/>
    <p:sldId id="287" r:id="rId8"/>
    <p:sldId id="274" r:id="rId9"/>
    <p:sldId id="283" r:id="rId10"/>
    <p:sldId id="284" r:id="rId11"/>
    <p:sldId id="288" r:id="rId12"/>
    <p:sldId id="312" r:id="rId13"/>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ECD5FFF-0051-174D-9E2B-86AC9FD96D3D}">
          <p14:sldIdLst>
            <p14:sldId id="325"/>
            <p14:sldId id="289"/>
            <p14:sldId id="286"/>
            <p14:sldId id="287"/>
            <p14:sldId id="274"/>
            <p14:sldId id="283"/>
            <p14:sldId id="284"/>
            <p14:sldId id="288"/>
            <p14:sldId id="312"/>
          </p14:sldIdLst>
        </p14:section>
        <p14:section name="Backup" id="{9F4E628C-3209-E543-9FEA-1EB3995E35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3F"/>
    <a:srgbClr val="310060"/>
    <a:srgbClr val="2E005A"/>
    <a:srgbClr val="360069"/>
    <a:srgbClr val="FFC703"/>
    <a:srgbClr val="1B0035"/>
    <a:srgbClr val="7F7F7E"/>
    <a:srgbClr val="7F7F7F"/>
    <a:srgbClr val="BFBFBF"/>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51" d="100"/>
          <a:sy n="151" d="100"/>
        </p:scale>
        <p:origin x="208"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kehard Schmider" userId="S::ekkehard.schmider@maibornwolff.de::e4762a69-a718-40f5-9fc5-b102835a90c5" providerId="AD" clId="Web-{AB0F8E4C-65BF-4BA8-B93B-75F05798DB6C}"/>
    <pc:docChg chg="modSld">
      <pc:chgData name="Ekkehard Schmider" userId="S::ekkehard.schmider@maibornwolff.de::e4762a69-a718-40f5-9fc5-b102835a90c5" providerId="AD" clId="Web-{AB0F8E4C-65BF-4BA8-B93B-75F05798DB6C}" dt="2019-04-17T07:03:43.271" v="68" actId="20577"/>
      <pc:docMkLst>
        <pc:docMk/>
      </pc:docMkLst>
      <pc:sldChg chg="modSp">
        <pc:chgData name="Ekkehard Schmider" userId="S::ekkehard.schmider@maibornwolff.de::e4762a69-a718-40f5-9fc5-b102835a90c5" providerId="AD" clId="Web-{AB0F8E4C-65BF-4BA8-B93B-75F05798DB6C}" dt="2019-04-17T06:59:31.381" v="36" actId="20577"/>
        <pc:sldMkLst>
          <pc:docMk/>
          <pc:sldMk cId="3490493457" sldId="256"/>
        </pc:sldMkLst>
        <pc:spChg chg="mod">
          <ac:chgData name="Ekkehard Schmider" userId="S::ekkehard.schmider@maibornwolff.de::e4762a69-a718-40f5-9fc5-b102835a90c5" providerId="AD" clId="Web-{AB0F8E4C-65BF-4BA8-B93B-75F05798DB6C}" dt="2019-04-17T06:59:31.381" v="36" actId="20577"/>
          <ac:spMkLst>
            <pc:docMk/>
            <pc:sldMk cId="3490493457" sldId="256"/>
            <ac:spMk id="28" creationId="{41E133B0-F1CA-B148-910E-10C31D10A8F2}"/>
          </ac:spMkLst>
        </pc:spChg>
      </pc:sldChg>
      <pc:sldChg chg="modSp">
        <pc:chgData name="Ekkehard Schmider" userId="S::ekkehard.schmider@maibornwolff.de::e4762a69-a718-40f5-9fc5-b102835a90c5" providerId="AD" clId="Web-{AB0F8E4C-65BF-4BA8-B93B-75F05798DB6C}" dt="2019-04-17T07:03:43.271" v="68" actId="20577"/>
        <pc:sldMkLst>
          <pc:docMk/>
          <pc:sldMk cId="1740071887" sldId="288"/>
        </pc:sldMkLst>
        <pc:spChg chg="mod">
          <ac:chgData name="Ekkehard Schmider" userId="S::ekkehard.schmider@maibornwolff.de::e4762a69-a718-40f5-9fc5-b102835a90c5" providerId="AD" clId="Web-{AB0F8E4C-65BF-4BA8-B93B-75F05798DB6C}" dt="2019-04-17T07:03:43.271" v="68" actId="20577"/>
          <ac:spMkLst>
            <pc:docMk/>
            <pc:sldMk cId="1740071887" sldId="288"/>
            <ac:spMk id="2" creationId="{80998646-DF63-0C4A-98AC-D002BA0030E1}"/>
          </ac:spMkLst>
        </pc:spChg>
      </pc:sldChg>
      <pc:sldChg chg="modSp">
        <pc:chgData name="Ekkehard Schmider" userId="S::ekkehard.schmider@maibornwolff.de::e4762a69-a718-40f5-9fc5-b102835a90c5" providerId="AD" clId="Web-{AB0F8E4C-65BF-4BA8-B93B-75F05798DB6C}" dt="2019-04-17T06:59:46.287" v="40" actId="20577"/>
        <pc:sldMkLst>
          <pc:docMk/>
          <pc:sldMk cId="1197227654" sldId="290"/>
        </pc:sldMkLst>
        <pc:spChg chg="mod">
          <ac:chgData name="Ekkehard Schmider" userId="S::ekkehard.schmider@maibornwolff.de::e4762a69-a718-40f5-9fc5-b102835a90c5" providerId="AD" clId="Web-{AB0F8E4C-65BF-4BA8-B93B-75F05798DB6C}" dt="2019-04-17T06:59:46.287" v="40" actId="20577"/>
          <ac:spMkLst>
            <pc:docMk/>
            <pc:sldMk cId="1197227654" sldId="290"/>
            <ac:spMk id="4" creationId="{87C6D696-4E66-9847-B978-74E3322E33FD}"/>
          </ac:spMkLst>
        </pc:spChg>
      </pc:sldChg>
      <pc:sldChg chg="modSp">
        <pc:chgData name="Ekkehard Schmider" userId="S::ekkehard.schmider@maibornwolff.de::e4762a69-a718-40f5-9fc5-b102835a90c5" providerId="AD" clId="Web-{AB0F8E4C-65BF-4BA8-B93B-75F05798DB6C}" dt="2019-04-17T07:01:52.896" v="50" actId="20577"/>
        <pc:sldMkLst>
          <pc:docMk/>
          <pc:sldMk cId="1426157165" sldId="296"/>
        </pc:sldMkLst>
        <pc:spChg chg="mod">
          <ac:chgData name="Ekkehard Schmider" userId="S::ekkehard.schmider@maibornwolff.de::e4762a69-a718-40f5-9fc5-b102835a90c5" providerId="AD" clId="Web-{AB0F8E4C-65BF-4BA8-B93B-75F05798DB6C}" dt="2019-04-17T07:01:52.896" v="50" actId="20577"/>
          <ac:spMkLst>
            <pc:docMk/>
            <pc:sldMk cId="1426157165" sldId="296"/>
            <ac:spMk id="73" creationId="{995B426D-14E4-EE48-A002-8813BBE14DB1}"/>
          </ac:spMkLst>
        </pc:spChg>
      </pc:sldChg>
      <pc:sldChg chg="modSp">
        <pc:chgData name="Ekkehard Schmider" userId="S::ekkehard.schmider@maibornwolff.de::e4762a69-a718-40f5-9fc5-b102835a90c5" providerId="AD" clId="Web-{AB0F8E4C-65BF-4BA8-B93B-75F05798DB6C}" dt="2019-04-17T07:02:28.881" v="60" actId="20577"/>
        <pc:sldMkLst>
          <pc:docMk/>
          <pc:sldMk cId="4219299070" sldId="298"/>
        </pc:sldMkLst>
        <pc:spChg chg="mod">
          <ac:chgData name="Ekkehard Schmider" userId="S::ekkehard.schmider@maibornwolff.de::e4762a69-a718-40f5-9fc5-b102835a90c5" providerId="AD" clId="Web-{AB0F8E4C-65BF-4BA8-B93B-75F05798DB6C}" dt="2019-04-17T07:02:28.881" v="60" actId="20577"/>
          <ac:spMkLst>
            <pc:docMk/>
            <pc:sldMk cId="4219299070" sldId="298"/>
            <ac:spMk id="8" creationId="{D3395D4D-B6CD-A840-AF45-99B751B7CA33}"/>
          </ac:spMkLst>
        </pc:spChg>
      </pc:sldChg>
      <pc:sldChg chg="modSp">
        <pc:chgData name="Ekkehard Schmider" userId="S::ekkehard.schmider@maibornwolff.de::e4762a69-a718-40f5-9fc5-b102835a90c5" providerId="AD" clId="Web-{AB0F8E4C-65BF-4BA8-B93B-75F05798DB6C}" dt="2019-04-17T07:02:48.865" v="61" actId="1076"/>
        <pc:sldMkLst>
          <pc:docMk/>
          <pc:sldMk cId="2797575897" sldId="299"/>
        </pc:sldMkLst>
        <pc:spChg chg="mod">
          <ac:chgData name="Ekkehard Schmider" userId="S::ekkehard.schmider@maibornwolff.de::e4762a69-a718-40f5-9fc5-b102835a90c5" providerId="AD" clId="Web-{AB0F8E4C-65BF-4BA8-B93B-75F05798DB6C}" dt="2019-04-17T07:02:48.865" v="61" actId="1076"/>
          <ac:spMkLst>
            <pc:docMk/>
            <pc:sldMk cId="2797575897" sldId="299"/>
            <ac:spMk id="96" creationId="{2E4FC308-3D27-4B49-970C-B8FFC95312FF}"/>
          </ac:spMkLst>
        </pc:spChg>
      </pc:sldChg>
      <pc:sldChg chg="modSp">
        <pc:chgData name="Ekkehard Schmider" userId="S::ekkehard.schmider@maibornwolff.de::e4762a69-a718-40f5-9fc5-b102835a90c5" providerId="AD" clId="Web-{AB0F8E4C-65BF-4BA8-B93B-75F05798DB6C}" dt="2019-04-17T07:03:03.787" v="63" actId="20577"/>
        <pc:sldMkLst>
          <pc:docMk/>
          <pc:sldMk cId="1636117864" sldId="301"/>
        </pc:sldMkLst>
        <pc:spChg chg="mod">
          <ac:chgData name="Ekkehard Schmider" userId="S::ekkehard.schmider@maibornwolff.de::e4762a69-a718-40f5-9fc5-b102835a90c5" providerId="AD" clId="Web-{AB0F8E4C-65BF-4BA8-B93B-75F05798DB6C}" dt="2019-04-17T07:03:03.787" v="63" actId="20577"/>
          <ac:spMkLst>
            <pc:docMk/>
            <pc:sldMk cId="1636117864" sldId="301"/>
            <ac:spMk id="15" creationId="{3D078DC8-3815-1342-8BA0-BBAAF0A4918E}"/>
          </ac:spMkLst>
        </pc:spChg>
      </pc:sldChg>
      <pc:sldChg chg="modSp">
        <pc:chgData name="Ekkehard Schmider" userId="S::ekkehard.schmider@maibornwolff.de::e4762a69-a718-40f5-9fc5-b102835a90c5" providerId="AD" clId="Web-{AB0F8E4C-65BF-4BA8-B93B-75F05798DB6C}" dt="2019-04-17T07:03:19.224" v="66" actId="20577"/>
        <pc:sldMkLst>
          <pc:docMk/>
          <pc:sldMk cId="920273324" sldId="311"/>
        </pc:sldMkLst>
        <pc:spChg chg="mod">
          <ac:chgData name="Ekkehard Schmider" userId="S::ekkehard.schmider@maibornwolff.de::e4762a69-a718-40f5-9fc5-b102835a90c5" providerId="AD" clId="Web-{AB0F8E4C-65BF-4BA8-B93B-75F05798DB6C}" dt="2019-04-17T07:03:19.224" v="66" actId="20577"/>
          <ac:spMkLst>
            <pc:docMk/>
            <pc:sldMk cId="920273324" sldId="311"/>
            <ac:spMk id="15" creationId="{3D078DC8-3815-1342-8BA0-BBAAF0A4918E}"/>
          </ac:spMkLst>
        </pc:spChg>
      </pc:sldChg>
      <pc:sldChg chg="delSp">
        <pc:chgData name="Ekkehard Schmider" userId="S::ekkehard.schmider@maibornwolff.de::e4762a69-a718-40f5-9fc5-b102835a90c5" providerId="AD" clId="Web-{AB0F8E4C-65BF-4BA8-B93B-75F05798DB6C}" dt="2019-04-17T07:00:11.084" v="43"/>
        <pc:sldMkLst>
          <pc:docMk/>
          <pc:sldMk cId="4147798415" sldId="313"/>
        </pc:sldMkLst>
        <pc:spChg chg="del">
          <ac:chgData name="Ekkehard Schmider" userId="S::ekkehard.schmider@maibornwolff.de::e4762a69-a718-40f5-9fc5-b102835a90c5" providerId="AD" clId="Web-{AB0F8E4C-65BF-4BA8-B93B-75F05798DB6C}" dt="2019-04-17T07:00:11.084" v="43"/>
          <ac:spMkLst>
            <pc:docMk/>
            <pc:sldMk cId="4147798415" sldId="313"/>
            <ac:spMk id="28" creationId="{41E133B0-F1CA-B148-910E-10C31D10A8F2}"/>
          </ac:spMkLst>
        </pc:spChg>
      </pc:sldChg>
      <pc:sldChg chg="delSp">
        <pc:chgData name="Ekkehard Schmider" userId="S::ekkehard.schmider@maibornwolff.de::e4762a69-a718-40f5-9fc5-b102835a90c5" providerId="AD" clId="Web-{AB0F8E4C-65BF-4BA8-B93B-75F05798DB6C}" dt="2019-04-17T07:00:55.709" v="44"/>
        <pc:sldMkLst>
          <pc:docMk/>
          <pc:sldMk cId="2169588187" sldId="325"/>
        </pc:sldMkLst>
        <pc:spChg chg="del">
          <ac:chgData name="Ekkehard Schmider" userId="S::ekkehard.schmider@maibornwolff.de::e4762a69-a718-40f5-9fc5-b102835a90c5" providerId="AD" clId="Web-{AB0F8E4C-65BF-4BA8-B93B-75F05798DB6C}" dt="2019-04-17T07:00:55.709" v="44"/>
          <ac:spMkLst>
            <pc:docMk/>
            <pc:sldMk cId="2169588187" sldId="325"/>
            <ac:spMk id="28" creationId="{41E133B0-F1CA-B148-910E-10C31D10A8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100836-8961-4D4F-8D0C-67A1A180D29A}"/>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9905BF-D6CC-704F-863F-44D622E18EA9}"/>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BA81518-A137-5E4B-8325-62F65BDDCCE1}" type="datetimeFigureOut">
              <a:rPr lang="de-DE" smtClean="0"/>
              <a:t>18.04.19</a:t>
            </a:fld>
            <a:endParaRPr lang="de-DE"/>
          </a:p>
        </p:txBody>
      </p:sp>
      <p:sp>
        <p:nvSpPr>
          <p:cNvPr id="4" name="Fußzeilenplatzhalter 3">
            <a:extLst>
              <a:ext uri="{FF2B5EF4-FFF2-40B4-BE49-F238E27FC236}">
                <a16:creationId xmlns:a16="http://schemas.microsoft.com/office/drawing/2014/main" id="{9F0FDE04-C1EE-A84D-913C-0201B01C3C9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30CF84F-CC3E-F646-915D-7260144E62D3}"/>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419DB33-0360-2D43-8BAA-AEAF45E9FB67}" type="slidenum">
              <a:rPr lang="de-DE" smtClean="0"/>
              <a:t>‹Nr.›</a:t>
            </a:fld>
            <a:endParaRPr lang="de-DE"/>
          </a:p>
        </p:txBody>
      </p:sp>
    </p:spTree>
    <p:extLst>
      <p:ext uri="{BB962C8B-B14F-4D97-AF65-F5344CB8AC3E}">
        <p14:creationId xmlns:p14="http://schemas.microsoft.com/office/powerpoint/2010/main" val="1862087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CDAB3AC-2199-6345-AFBA-45F2E68E603F}" type="datetimeFigureOut">
              <a:rPr lang="de-DE" smtClean="0"/>
              <a:t>18.04.19</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3B9461E-DD6C-1A43-B12D-8A7AFF403549}" type="slidenum">
              <a:rPr lang="de-DE" smtClean="0"/>
              <a:t>‹Nr.›</a:t>
            </a:fld>
            <a:endParaRPr lang="de-DE"/>
          </a:p>
        </p:txBody>
      </p:sp>
    </p:spTree>
    <p:extLst>
      <p:ext uri="{BB962C8B-B14F-4D97-AF65-F5344CB8AC3E}">
        <p14:creationId xmlns:p14="http://schemas.microsoft.com/office/powerpoint/2010/main" val="58084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3B9461E-DD6C-1A43-B12D-8A7AFF403549}" type="slidenum">
              <a:rPr lang="de-DE" smtClean="0"/>
              <a:t>1</a:t>
            </a:fld>
            <a:endParaRPr lang="de-DE"/>
          </a:p>
        </p:txBody>
      </p:sp>
    </p:spTree>
    <p:extLst>
      <p:ext uri="{BB962C8B-B14F-4D97-AF65-F5344CB8AC3E}">
        <p14:creationId xmlns:p14="http://schemas.microsoft.com/office/powerpoint/2010/main" val="96577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a:t>Agenda</a:t>
            </a:r>
            <a:r>
              <a:rPr lang="de-DE"/>
              <a:t> (2h spannendes Handout + pause + danach machen wir noch ein </a:t>
            </a:r>
            <a:r>
              <a:rPr lang="de-DE" err="1"/>
              <a:t>Wrap-up</a:t>
            </a:r>
            <a:r>
              <a:rPr lang="de-DE"/>
              <a:t> um die Eindrücke nochmal zu reflektieren)</a:t>
            </a:r>
          </a:p>
          <a:p>
            <a:pPr marL="228600" indent="-228600">
              <a:buFont typeface="+mj-lt"/>
              <a:buAutoNum type="arabicPeriod"/>
            </a:pPr>
            <a:r>
              <a:rPr lang="de-DE"/>
              <a:t>Einführung in </a:t>
            </a:r>
            <a:r>
              <a:rPr lang="de-DE" err="1"/>
              <a:t>Serverless</a:t>
            </a:r>
            <a:endParaRPr lang="de-DE"/>
          </a:p>
          <a:p>
            <a:pPr marL="228600" indent="-228600">
              <a:buFont typeface="+mj-lt"/>
              <a:buAutoNum type="arabicPeriod"/>
            </a:pPr>
            <a:r>
              <a:rPr lang="de-DE"/>
              <a:t>Dann setzen wir uns an die Entwicklungsmaschine</a:t>
            </a:r>
          </a:p>
          <a:p>
            <a:pPr marL="228600" indent="-228600">
              <a:buFont typeface="+mj-lt"/>
              <a:buAutoNum type="arabicPeriod"/>
            </a:pPr>
            <a:r>
              <a:rPr lang="de-DE"/>
              <a:t>5 Aufgaben zu dem Thema wie man </a:t>
            </a:r>
            <a:r>
              <a:rPr lang="de-DE" err="1"/>
              <a:t>serverless</a:t>
            </a:r>
            <a:r>
              <a:rPr lang="de-DE"/>
              <a:t> bauen, stressen und sich für die Zukunft uns schon mal vorbereiten</a:t>
            </a:r>
          </a:p>
          <a:p>
            <a:endParaRPr lang="de-DE"/>
          </a:p>
          <a:p>
            <a:r>
              <a:rPr lang="de-DE" b="1"/>
              <a:t>Was ist nun </a:t>
            </a:r>
            <a:r>
              <a:rPr lang="de-DE" b="1" err="1"/>
              <a:t>Serverless</a:t>
            </a:r>
            <a:r>
              <a:rPr lang="de-DE" b="1"/>
              <a:t>?</a:t>
            </a:r>
            <a:endParaRPr lang="de-DE"/>
          </a:p>
          <a:p>
            <a:r>
              <a:rPr lang="de-DE" b="1"/>
              <a:t>Ich fall da gleich mal mit der Tür ins Haus</a:t>
            </a:r>
            <a:r>
              <a:rPr lang="de-DE"/>
              <a:t>. Dieses Wort ist totaler Käse, ein Witz in der IT Geschichte und das hat das Thema dahinter gefühlt mal um ein paar Jahre zurückgeworfen.</a:t>
            </a:r>
          </a:p>
          <a:p>
            <a:r>
              <a:rPr lang="de-DE"/>
              <a:t>Wahre Anekdote dazu:</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 Als vor 6 Jahren einer der erste Speaker über </a:t>
            </a:r>
            <a:r>
              <a:rPr lang="de-DE" err="1"/>
              <a:t>Serverless</a:t>
            </a:r>
            <a:r>
              <a:rPr lang="de-DE"/>
              <a:t> auf einer Konferenz gesprochen hat, sagte er man könnte es genauso gut Jeff nennen. Worauf im nächsten Jahr die erste </a:t>
            </a:r>
            <a:r>
              <a:rPr lang="de-DE" err="1"/>
              <a:t>Serverless</a:t>
            </a:r>
            <a:r>
              <a:rPr lang="de-DE"/>
              <a:t> </a:t>
            </a:r>
            <a:r>
              <a:rPr lang="de-DE" err="1"/>
              <a:t>Konfernz</a:t>
            </a:r>
            <a:r>
              <a:rPr lang="de-DE"/>
              <a:t> mit dem Namen Jeff-</a:t>
            </a:r>
            <a:r>
              <a:rPr lang="de-DE" err="1"/>
              <a:t>Conf</a:t>
            </a:r>
            <a:r>
              <a:rPr lang="de-DE"/>
              <a:t> stattfanden. Auch Entwickler haben Humor</a:t>
            </a:r>
          </a:p>
          <a:p>
            <a:endParaRPr lang="de-DE"/>
          </a:p>
          <a:p>
            <a:r>
              <a:rPr lang="de-DE"/>
              <a:t>Mittlerweile sind wir im Verständnis weiter, nur der Name ist hartnäckig geblieben</a:t>
            </a:r>
          </a:p>
          <a:p>
            <a:endParaRPr lang="de-DE"/>
          </a:p>
        </p:txBody>
      </p:sp>
      <p:sp>
        <p:nvSpPr>
          <p:cNvPr id="4" name="Foliennummernplatzhalter 3"/>
          <p:cNvSpPr>
            <a:spLocks noGrp="1"/>
          </p:cNvSpPr>
          <p:nvPr>
            <p:ph type="sldNum" sz="quarter" idx="5"/>
          </p:nvPr>
        </p:nvSpPr>
        <p:spPr/>
        <p:txBody>
          <a:bodyPr/>
          <a:lstStyle/>
          <a:p>
            <a:fld id="{93B9461E-DD6C-1A43-B12D-8A7AFF403549}" type="slidenum">
              <a:rPr lang="de-DE" smtClean="0"/>
              <a:t>2</a:t>
            </a:fld>
            <a:endParaRPr lang="de-DE"/>
          </a:p>
        </p:txBody>
      </p:sp>
    </p:spTree>
    <p:extLst>
      <p:ext uri="{BB962C8B-B14F-4D97-AF65-F5344CB8AC3E}">
        <p14:creationId xmlns:p14="http://schemas.microsoft.com/office/powerpoint/2010/main" val="389223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a:t>Keine Server mehr?</a:t>
            </a:r>
          </a:p>
          <a:p>
            <a:r>
              <a:rPr lang="de-DE" b="0"/>
              <a:t>Natürlich nicht.  Die gibt es weiterhin, nur stehen die nicht mehr bei uns unter unseren eigenen Schreibtisch und wärmen uns beruhigend die Füße</a:t>
            </a:r>
          </a:p>
          <a:p>
            <a:r>
              <a:rPr lang="de-DE" b="0"/>
              <a:t>Wie mit allen in der Cloud, übergeben wir hier</a:t>
            </a:r>
          </a:p>
          <a:p>
            <a:pPr marL="171450" indent="-171450">
              <a:buFontTx/>
              <a:buChar char="-"/>
            </a:pPr>
            <a:r>
              <a:rPr lang="de-DE" b="0"/>
              <a:t>Kontrolle und Verantwortung an einen externe Stelle. Der Wunsch des Gedanken ist, das wir uns auf das  konzentrieren können mit was wir wirklich Geld verdienen, den die wenigsten hier im Raum verdienen ihr Geld Servern</a:t>
            </a:r>
          </a:p>
          <a:p>
            <a:pPr marL="171450" indent="-171450">
              <a:buFontTx/>
              <a:buChar char="-"/>
            </a:pPr>
            <a:endParaRPr lang="de-DE" b="0"/>
          </a:p>
          <a:p>
            <a:pPr marL="171450" indent="-171450">
              <a:buFontTx/>
              <a:buChar char="-"/>
            </a:pPr>
            <a:endParaRPr lang="de-DE" b="0"/>
          </a:p>
          <a:p>
            <a:endParaRPr lang="de-DE" b="0"/>
          </a:p>
          <a:p>
            <a:endParaRPr lang="de-DE" b="0"/>
          </a:p>
          <a:p>
            <a:endParaRPr lang="de-DE"/>
          </a:p>
          <a:p>
            <a:endParaRPr lang="de-DE" b="0"/>
          </a:p>
        </p:txBody>
      </p:sp>
      <p:sp>
        <p:nvSpPr>
          <p:cNvPr id="4" name="Foliennummernplatzhalter 3"/>
          <p:cNvSpPr>
            <a:spLocks noGrp="1"/>
          </p:cNvSpPr>
          <p:nvPr>
            <p:ph type="sldNum" sz="quarter" idx="5"/>
          </p:nvPr>
        </p:nvSpPr>
        <p:spPr/>
        <p:txBody>
          <a:bodyPr/>
          <a:lstStyle/>
          <a:p>
            <a:fld id="{93B9461E-DD6C-1A43-B12D-8A7AFF403549}" type="slidenum">
              <a:rPr lang="de-DE" smtClean="0"/>
              <a:t>3</a:t>
            </a:fld>
            <a:endParaRPr lang="de-DE"/>
          </a:p>
        </p:txBody>
      </p:sp>
    </p:spTree>
    <p:extLst>
      <p:ext uri="{BB962C8B-B14F-4D97-AF65-F5344CB8AC3E}">
        <p14:creationId xmlns:p14="http://schemas.microsoft.com/office/powerpoint/2010/main" val="397932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a:t>weniger Server?</a:t>
            </a:r>
          </a:p>
          <a:p>
            <a:pPr marL="171450" indent="-171450">
              <a:buFontTx/>
              <a:buChar char="-"/>
            </a:pPr>
            <a:r>
              <a:rPr lang="de-DE"/>
              <a:t>Das kommt der Antwort schon ein etwas näher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0"/>
              <a:t>ursprünglich hat dieses </a:t>
            </a:r>
            <a:r>
              <a:rPr lang="de-DE" b="0" err="1"/>
              <a:t>Outsourcingmodel</a:t>
            </a:r>
            <a:r>
              <a:rPr lang="de-DE" b="0"/>
              <a:t> mit HW begonnen und mittlerweile ist auch ein sehr großen Zoo von SW Diensten dazugekommen (z.B. Technologien aus dem Bereich </a:t>
            </a:r>
            <a:r>
              <a:rPr lang="de-DE" b="0" err="1"/>
              <a:t>IoT</a:t>
            </a:r>
            <a:r>
              <a:rPr lang="de-DE" b="0"/>
              <a:t>, ML, Sicherheit usw. ). Und die werden in der Cloud in allen </a:t>
            </a:r>
            <a:r>
              <a:rPr lang="de-DE" b="0" err="1"/>
              <a:t>Abstraktionstufen</a:t>
            </a:r>
            <a:r>
              <a:rPr lang="de-DE" b="0"/>
              <a:t> angeboten. Nehmen wir als Beispiel eine einfache Datenbank</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a:t>Kann mir einen Server mieten und kann mir selbst installieren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a:t>kann mir den Teil sparen und nur noch aufs </a:t>
            </a:r>
            <a:r>
              <a:rPr lang="de-DE" b="0" err="1"/>
              <a:t>konfiguieren</a:t>
            </a:r>
            <a:r>
              <a:rPr lang="de-DE" b="0"/>
              <a:t> konzentrieren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a:t>oder ich lasse mir nur noch eine Schnittstelle geben - die nur noch 4 Grundoperationen beherrscht: erzeugen, lesen, verändern und löschen – das </a:t>
            </a:r>
            <a:r>
              <a:rPr lang="de-DE" b="0" err="1"/>
              <a:t>wars</a:t>
            </a:r>
            <a:endParaRPr lang="de-DE" b="0"/>
          </a:p>
          <a:p>
            <a:pPr marL="171450" indent="-171450">
              <a:buFontTx/>
              <a:buChar char="-"/>
            </a:pPr>
            <a:endParaRPr lang="de-DE"/>
          </a:p>
          <a:p>
            <a:pPr marL="0" indent="0">
              <a:buFontTx/>
              <a:buNone/>
            </a:pPr>
            <a:r>
              <a:rPr lang="de-DE"/>
              <a:t>Es geht um Fokus auf wesentliche, auf ihr Businessmodel, der Rest wird wegabstrahiert soweit es nur geht</a:t>
            </a:r>
          </a:p>
          <a:p>
            <a:pPr marL="171450" indent="-171450">
              <a:buFontTx/>
              <a:buChar char="-"/>
            </a:pPr>
            <a:endParaRPr lang="de-DE" b="0"/>
          </a:p>
          <a:p>
            <a:r>
              <a:rPr lang="de-DE" b="0"/>
              <a:t>Das ist ein Aspekt von </a:t>
            </a:r>
            <a:r>
              <a:rPr lang="de-DE" b="0" err="1"/>
              <a:t>Serverless</a:t>
            </a:r>
            <a:r>
              <a:rPr lang="de-DE" b="0"/>
              <a:t>,</a:t>
            </a:r>
          </a:p>
          <a:p>
            <a:r>
              <a:rPr lang="de-DE"/>
              <a:t>Lassen sie uns für den zweiten mal ein paar Jahre zurückgehen</a:t>
            </a:r>
            <a:endParaRPr lang="de-DE" b="0"/>
          </a:p>
        </p:txBody>
      </p:sp>
      <p:sp>
        <p:nvSpPr>
          <p:cNvPr id="4" name="Foliennummernplatzhalter 3"/>
          <p:cNvSpPr>
            <a:spLocks noGrp="1"/>
          </p:cNvSpPr>
          <p:nvPr>
            <p:ph type="sldNum" sz="quarter" idx="5"/>
          </p:nvPr>
        </p:nvSpPr>
        <p:spPr/>
        <p:txBody>
          <a:bodyPr/>
          <a:lstStyle/>
          <a:p>
            <a:fld id="{93B9461E-DD6C-1A43-B12D-8A7AFF403549}" type="slidenum">
              <a:rPr lang="de-DE" smtClean="0"/>
              <a:t>4</a:t>
            </a:fld>
            <a:endParaRPr lang="de-DE"/>
          </a:p>
        </p:txBody>
      </p:sp>
    </p:spTree>
    <p:extLst>
      <p:ext uri="{BB962C8B-B14F-4D97-AF65-F5344CB8AC3E}">
        <p14:creationId xmlns:p14="http://schemas.microsoft.com/office/powerpoint/2010/main" val="2915082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a:t>…. da wurde unsere gesamte SW </a:t>
            </a:r>
            <a:r>
              <a:rPr lang="de-DE" err="1"/>
              <a:t>logik</a:t>
            </a:r>
            <a:r>
              <a:rPr lang="de-DE"/>
              <a:t> noch in einem großen Würfel auf einen Server ausgeliefert - In unserem Beispiel habe wir mal die Schnittstellen eines Onlineshops beschrieben</a:t>
            </a:r>
          </a:p>
          <a:p>
            <a:pPr marL="628650" lvl="1" indent="-171450">
              <a:buFontTx/>
              <a:buChar char="-"/>
            </a:pPr>
            <a:r>
              <a:rPr lang="de-DE"/>
              <a:t>Benutzerverwaltung</a:t>
            </a:r>
          </a:p>
          <a:p>
            <a:pPr marL="628650" lvl="1" indent="-171450">
              <a:buFontTx/>
              <a:buChar char="-"/>
            </a:pPr>
            <a:r>
              <a:rPr lang="de-DE"/>
              <a:t>Warenkorb</a:t>
            </a:r>
          </a:p>
          <a:p>
            <a:pPr marL="628650" lvl="1" indent="-171450">
              <a:buFontTx/>
              <a:buChar char="-"/>
            </a:pPr>
            <a:r>
              <a:rPr lang="de-DE"/>
              <a:t>Warenbestand</a:t>
            </a:r>
          </a:p>
          <a:p>
            <a:pPr marL="171450" indent="-171450">
              <a:buFontTx/>
              <a:buChar char="-"/>
            </a:pPr>
            <a:r>
              <a:rPr lang="de-DE"/>
              <a:t>Vorteil war: alles war zusammen und man konnte HW sehr gut darauf optimieren</a:t>
            </a:r>
          </a:p>
          <a:p>
            <a:pPr marL="171450" indent="-171450">
              <a:buFontTx/>
              <a:buChar char="-"/>
            </a:pPr>
            <a:r>
              <a:rPr lang="de-DE"/>
              <a:t>Nachteil: </a:t>
            </a:r>
          </a:p>
          <a:p>
            <a:pPr marL="628650" lvl="1" indent="-171450">
              <a:buFontTx/>
              <a:buChar char="-"/>
            </a:pPr>
            <a:r>
              <a:rPr lang="de-DE"/>
              <a:t>die Anforderungen der Endkunden stiegen (Themen wie Verfügbarkeit, Schnelligkeit) und die HW konnte meist nicht mehr mithalten, wir mussten den großen Würfel also verdoppeln, verdreifachen, … sie merken schon das wir mühsam</a:t>
            </a:r>
          </a:p>
          <a:p>
            <a:pPr marL="628650" lvl="1" indent="-171450">
              <a:buFontTx/>
              <a:buChar char="-"/>
            </a:pPr>
            <a:r>
              <a:rPr lang="de-DE"/>
              <a:t>und das richtige schlimme war das die Funktionalitäten unterschiedliche Anforderungen hatte z.B. wurde der Warenbestand wesentlich häufiger abgefragt als die Benutzerverwaltung</a:t>
            </a:r>
          </a:p>
          <a:p>
            <a:pPr marL="171450" indent="-171450">
              <a:buFontTx/>
              <a:buChar char="-"/>
            </a:pPr>
            <a:endParaRPr lang="de-DE"/>
          </a:p>
          <a:p>
            <a:endParaRPr lang="de-DE"/>
          </a:p>
        </p:txBody>
      </p:sp>
      <p:sp>
        <p:nvSpPr>
          <p:cNvPr id="4" name="Foliennummernplatzhalter 3"/>
          <p:cNvSpPr>
            <a:spLocks noGrp="1"/>
          </p:cNvSpPr>
          <p:nvPr>
            <p:ph type="sldNum" sz="quarter" idx="5"/>
          </p:nvPr>
        </p:nvSpPr>
        <p:spPr/>
        <p:txBody>
          <a:bodyPr/>
          <a:lstStyle/>
          <a:p>
            <a:fld id="{93B9461E-DD6C-1A43-B12D-8A7AFF403549}" type="slidenum">
              <a:rPr lang="de-DE" smtClean="0"/>
              <a:t>5</a:t>
            </a:fld>
            <a:endParaRPr lang="de-DE"/>
          </a:p>
        </p:txBody>
      </p:sp>
    </p:spTree>
    <p:extLst>
      <p:ext uri="{BB962C8B-B14F-4D97-AF65-F5344CB8AC3E}">
        <p14:creationId xmlns:p14="http://schemas.microsoft.com/office/powerpoint/2010/main" val="376011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Also kam man in die Not den Monolithen in kleinere fachliche Einheiten zu zerlegen und zu betreuen.</a:t>
            </a:r>
          </a:p>
          <a:p>
            <a:r>
              <a:rPr lang="de-DE"/>
              <a:t>In unserem Fall kann man nun die Benutzer-Schnittstelle unabhängig weiterentwickeln.</a:t>
            </a:r>
          </a:p>
          <a:p>
            <a:endParaRPr lang="de-DE"/>
          </a:p>
          <a:p>
            <a:r>
              <a:rPr lang="de-DE"/>
              <a:t>Dieser Schritt hat eine ganze Reihe neuer Ansätze hervorgebracht wie z.B. </a:t>
            </a:r>
            <a:r>
              <a:rPr lang="de-DE" err="1"/>
              <a:t>Microservice</a:t>
            </a:r>
            <a:r>
              <a:rPr lang="de-DE"/>
              <a:t> Architekturen, Containerorchestrierung wie </a:t>
            </a:r>
            <a:r>
              <a:rPr lang="de-DE" err="1"/>
              <a:t>Kubernetes</a:t>
            </a:r>
            <a:r>
              <a:rPr lang="de-DE"/>
              <a:t>, Domain </a:t>
            </a:r>
            <a:r>
              <a:rPr lang="de-DE" err="1"/>
              <a:t>driven</a:t>
            </a:r>
            <a:r>
              <a:rPr lang="de-DE"/>
              <a:t> Design. </a:t>
            </a:r>
            <a:br>
              <a:rPr lang="de-DE"/>
            </a:br>
            <a:r>
              <a:rPr lang="de-DE"/>
              <a:t>Mit der man diese neue Komplexität der Verteilung </a:t>
            </a:r>
            <a:r>
              <a:rPr lang="de-DE" err="1"/>
              <a:t>beherschbar</a:t>
            </a:r>
            <a:r>
              <a:rPr lang="de-DE"/>
              <a:t> macht.</a:t>
            </a:r>
          </a:p>
          <a:p>
            <a:r>
              <a:rPr lang="de-DE"/>
              <a:t>Das ist ein Wandel den wir in Unternehmen in den letzten Jahre begleitet haben.</a:t>
            </a:r>
          </a:p>
          <a:p>
            <a:endParaRPr lang="de-DE"/>
          </a:p>
          <a:p>
            <a:r>
              <a:rPr lang="de-DE"/>
              <a:t>So diese Unabhängigkeit kann man von dieser Idee noch weitertreiben</a:t>
            </a:r>
          </a:p>
          <a:p>
            <a:pPr marL="171450" indent="-171450">
              <a:buFontTx/>
              <a:buChar char="-"/>
            </a:pPr>
            <a:endParaRPr lang="de-DE"/>
          </a:p>
          <a:p>
            <a:pPr marL="171450" indent="-171450">
              <a:buFontTx/>
              <a:buChar char="-"/>
            </a:pPr>
            <a:endParaRPr lang="de-DE"/>
          </a:p>
        </p:txBody>
      </p:sp>
      <p:sp>
        <p:nvSpPr>
          <p:cNvPr id="4" name="Foliennummernplatzhalter 3"/>
          <p:cNvSpPr>
            <a:spLocks noGrp="1"/>
          </p:cNvSpPr>
          <p:nvPr>
            <p:ph type="sldNum" sz="quarter" idx="5"/>
          </p:nvPr>
        </p:nvSpPr>
        <p:spPr/>
        <p:txBody>
          <a:bodyPr/>
          <a:lstStyle/>
          <a:p>
            <a:fld id="{93B9461E-DD6C-1A43-B12D-8A7AFF403549}" type="slidenum">
              <a:rPr lang="de-DE" smtClean="0"/>
              <a:t>6</a:t>
            </a:fld>
            <a:endParaRPr lang="de-DE"/>
          </a:p>
        </p:txBody>
      </p:sp>
    </p:spTree>
    <p:extLst>
      <p:ext uri="{BB962C8B-B14F-4D97-AF65-F5344CB8AC3E}">
        <p14:creationId xmlns:p14="http://schemas.microsoft.com/office/powerpoint/2010/main" val="18013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a:t>und zwar so weit bis sich selbst die Businesslogik nicht mehr kleiner zerlegen lässt. Sozusagen Atomare </a:t>
            </a:r>
            <a:r>
              <a:rPr lang="de-DE" err="1"/>
              <a:t>Bautsteine</a:t>
            </a:r>
            <a:endParaRPr lang="de-DE"/>
          </a:p>
          <a:p>
            <a:pPr marL="0" indent="0">
              <a:buFontTx/>
              <a:buNone/>
            </a:pPr>
            <a:endParaRPr lang="de-DE"/>
          </a:p>
          <a:p>
            <a:pPr marL="0" indent="0">
              <a:buFontTx/>
              <a:buNone/>
            </a:pPr>
            <a:r>
              <a:rPr lang="de-DE"/>
              <a:t>In unserem Fall nehmen wir die Benutzerverwaltung:</a:t>
            </a:r>
          </a:p>
          <a:p>
            <a:pPr marL="171450" indent="-171450">
              <a:buFontTx/>
              <a:buChar char="-"/>
            </a:pPr>
            <a:r>
              <a:rPr lang="de-DE"/>
              <a:t>anlegen</a:t>
            </a:r>
          </a:p>
          <a:p>
            <a:pPr marL="171450" indent="-171450">
              <a:buFontTx/>
              <a:buChar char="-"/>
            </a:pPr>
            <a:r>
              <a:rPr lang="de-DE"/>
              <a:t>anzeigen</a:t>
            </a:r>
          </a:p>
          <a:p>
            <a:pPr marL="171450" indent="-171450">
              <a:buFontTx/>
              <a:buChar char="-"/>
            </a:pPr>
            <a:r>
              <a:rPr lang="de-DE"/>
              <a:t>ändern</a:t>
            </a:r>
          </a:p>
          <a:p>
            <a:pPr marL="171450" indent="-171450">
              <a:buFontTx/>
              <a:buChar char="-"/>
            </a:pPr>
            <a:r>
              <a:rPr lang="de-DE"/>
              <a:t>und löschen</a:t>
            </a:r>
          </a:p>
          <a:p>
            <a:pPr marL="0" indent="0">
              <a:buFontTx/>
              <a:buNone/>
            </a:pPr>
            <a:endParaRPr lang="de-DE"/>
          </a:p>
          <a:p>
            <a:pPr marL="0" indent="0">
              <a:buFontTx/>
              <a:buNone/>
            </a:pPr>
            <a:r>
              <a:rPr lang="de-DE"/>
              <a:t>Und da schließt sich unser Kreis, …</a:t>
            </a:r>
          </a:p>
        </p:txBody>
      </p:sp>
      <p:sp>
        <p:nvSpPr>
          <p:cNvPr id="4" name="Foliennummernplatzhalter 3"/>
          <p:cNvSpPr>
            <a:spLocks noGrp="1"/>
          </p:cNvSpPr>
          <p:nvPr>
            <p:ph type="sldNum" sz="quarter" idx="5"/>
          </p:nvPr>
        </p:nvSpPr>
        <p:spPr/>
        <p:txBody>
          <a:bodyPr/>
          <a:lstStyle/>
          <a:p>
            <a:fld id="{93B9461E-DD6C-1A43-B12D-8A7AFF403549}" type="slidenum">
              <a:rPr lang="de-DE" smtClean="0"/>
              <a:t>7</a:t>
            </a:fld>
            <a:endParaRPr lang="de-DE"/>
          </a:p>
        </p:txBody>
      </p:sp>
    </p:spTree>
    <p:extLst>
      <p:ext uri="{BB962C8B-B14F-4D97-AF65-F5344CB8AC3E}">
        <p14:creationId xmlns:p14="http://schemas.microsoft.com/office/powerpoint/2010/main" val="1089730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Und da schließt sich unser Kreis, …der Cloudprovider bietet dafür ein neues Programmiermodell an was sich </a:t>
            </a:r>
            <a:r>
              <a:rPr lang="de-DE" err="1"/>
              <a:t>Serverless</a:t>
            </a:r>
            <a:r>
              <a:rPr lang="de-DE"/>
              <a:t> nennt.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Diese bietet unseren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kleinen und schnell laufenden Funktionen eine Plattform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alles notwendigen Dienste dazu sind maximal abstrahiert hinter </a:t>
            </a:r>
            <a:r>
              <a:rPr lang="de-DE" err="1"/>
              <a:t>Schittstellen</a:t>
            </a:r>
            <a:r>
              <a:rPr lang="de-DE"/>
              <a:t> und man muss sich nicht mehr darum kümmern wie die Dinge installiert, konfiguriert oder unter der Haube zusammen funktionieren. Z.B warum sollte ich mir zum 10 mal Gedanken machen wie ich eine Authentifizierung sicherstelle oder eine Datenbank optimiere?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Damit schafft man sich maximalen Fokus auf die Umsetzung des eigenen Geschäftsmodel und kann Endkundenwünsche noch schneller umsetzen</a:t>
            </a:r>
            <a:endParaRPr lang="de-DE" b="0"/>
          </a:p>
        </p:txBody>
      </p:sp>
      <p:sp>
        <p:nvSpPr>
          <p:cNvPr id="4" name="Foliennummernplatzhalter 3"/>
          <p:cNvSpPr>
            <a:spLocks noGrp="1"/>
          </p:cNvSpPr>
          <p:nvPr>
            <p:ph type="sldNum" sz="quarter" idx="5"/>
          </p:nvPr>
        </p:nvSpPr>
        <p:spPr/>
        <p:txBody>
          <a:bodyPr/>
          <a:lstStyle/>
          <a:p>
            <a:fld id="{93B9461E-DD6C-1A43-B12D-8A7AFF403549}" type="slidenum">
              <a:rPr lang="de-DE" smtClean="0"/>
              <a:t>8</a:t>
            </a:fld>
            <a:endParaRPr lang="de-DE"/>
          </a:p>
        </p:txBody>
      </p:sp>
    </p:spTree>
    <p:extLst>
      <p:ext uri="{BB962C8B-B14F-4D97-AF65-F5344CB8AC3E}">
        <p14:creationId xmlns:p14="http://schemas.microsoft.com/office/powerpoint/2010/main" val="250740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a:t>Damit haben wir die beiden Elemente die </a:t>
            </a:r>
            <a:r>
              <a:rPr lang="de-DE" b="1" err="1"/>
              <a:t>Serverless</a:t>
            </a:r>
            <a:r>
              <a:rPr lang="de-DE" b="1"/>
              <a:t> </a:t>
            </a:r>
            <a:r>
              <a:rPr lang="de-DE" b="1" err="1"/>
              <a:t>auszeichen</a:t>
            </a:r>
            <a:endParaRPr lang="de-DE" b="1"/>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Die </a:t>
            </a:r>
            <a:r>
              <a:rPr lang="de-DE" err="1"/>
              <a:t>Vollgemangete</a:t>
            </a:r>
            <a:r>
              <a:rPr lang="de-DE"/>
              <a:t> Dienste mit </a:t>
            </a:r>
            <a:r>
              <a:rPr lang="de-DE" err="1"/>
              <a:t>standartisierten</a:t>
            </a:r>
            <a:r>
              <a:rPr lang="de-DE"/>
              <a:t> Schnittstellen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und eine Programmierplattform – in den wir unsere Logik in Funktionen codieren können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Damit sie dafür mal ein Gefühl bekommen würden wir das mit ihnen das nun gerne ausprobieren…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b="1"/>
              <a:t>Fragen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Bevor wir starten haben sie noch die Gelegenheiten Ihre Fragen loszuwerden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b="1"/>
              <a:t>Abschluss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Ok dann haben wir noch ein Bitte die zwei Fliegen mit einer Klappe schlägt: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zum einen wir möchten die Gruppen nochmal mischen, damit sich das Erfahrungslevel besser mischt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zum anderen ist das nochmal eine Gelegenheit die Glieder zu strecken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b="1"/>
              <a:t>Gruppen mischen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 Dazu stellen wir nun zwei Pole auf (Harrer + Lisa). Der Herr Harrer ist unser </a:t>
            </a:r>
            <a:r>
              <a:rPr lang="de-DE" err="1"/>
              <a:t>CloudNative</a:t>
            </a:r>
            <a:r>
              <a:rPr lang="de-DE"/>
              <a:t> Experte und die Frau Lechner kommt aus dem Marketing.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a:t>Sie haben nun in den letzten Stunden schon einen Eindruck gewonnen was </a:t>
            </a:r>
            <a:r>
              <a:rPr lang="de-DE" err="1"/>
              <a:t>CloudNative</a:t>
            </a:r>
            <a:r>
              <a:rPr lang="de-DE"/>
              <a:t> sein kann. Ich würde sie nun bitten sich zwischen den beiden Polen zu stellen - danach würden wir durchzählen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err="1"/>
              <a:t>gruppenanzahl</a:t>
            </a:r>
            <a:r>
              <a:rPr lang="de-DE"/>
              <a:t> und </a:t>
            </a:r>
            <a:r>
              <a:rPr lang="de-DE" err="1"/>
              <a:t>tischnummer</a:t>
            </a:r>
            <a:endParaRPr lang="de-DE"/>
          </a:p>
        </p:txBody>
      </p:sp>
      <p:sp>
        <p:nvSpPr>
          <p:cNvPr id="4" name="Foliennummernplatzhalter 3"/>
          <p:cNvSpPr>
            <a:spLocks noGrp="1"/>
          </p:cNvSpPr>
          <p:nvPr>
            <p:ph type="sldNum" sz="quarter" idx="5"/>
          </p:nvPr>
        </p:nvSpPr>
        <p:spPr/>
        <p:txBody>
          <a:bodyPr/>
          <a:lstStyle/>
          <a:p>
            <a:fld id="{93B9461E-DD6C-1A43-B12D-8A7AFF403549}" type="slidenum">
              <a:rPr lang="de-DE" smtClean="0"/>
              <a:t>9</a:t>
            </a:fld>
            <a:endParaRPr lang="de-DE"/>
          </a:p>
        </p:txBody>
      </p:sp>
    </p:spTree>
    <p:extLst>
      <p:ext uri="{BB962C8B-B14F-4D97-AF65-F5344CB8AC3E}">
        <p14:creationId xmlns:p14="http://schemas.microsoft.com/office/powerpoint/2010/main" val="391743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9E7C11-D88B-AF40-BE47-AEE1930D6EC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3C2DF04-38A0-8148-8B7B-E10AFDC90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EB8772C-A781-3E4E-A134-D81427C4F023}"/>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F33F30D1-88DC-EC48-A43F-46F650D21D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1C466D-C942-EF46-A388-3B4649A3FD5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1831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4FB8B-45D4-7D45-A58D-829EC818006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D022B2B-2193-4E42-B5F4-AF22C435DD0A}"/>
              </a:ext>
            </a:extLst>
          </p:cNvPr>
          <p:cNvSpPr>
            <a:spLocks noGrp="1"/>
          </p:cNvSpPr>
          <p:nvPr>
            <p:ph type="body" orient="vert" idx="1"/>
          </p:nvPr>
        </p:nvSpPr>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EF45A13-A180-4844-A462-FAFF9ACB5426}"/>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88366D12-DC4E-5645-A88B-43622AF94D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E4F2F-D291-0C4C-830E-70974EFD37A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1749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5A1D8C7-D16A-434B-9419-CE8A6E41FA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68B0369-1DEF-E841-8F8F-8FB5BF4CD3B8}"/>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4F3649FD-C590-4F4D-8F8F-1DAE5A81640F}"/>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A6A7B29B-C752-1C4F-8C30-A302D1179E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672B7-6202-4F47-9139-545AA557F8AA}"/>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37413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A002F-D36C-6A41-9487-3A88F53166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865699-FD99-AD45-AF34-114DBD8E353A}"/>
              </a:ext>
            </a:extLst>
          </p:cNvPr>
          <p:cNvSpPr>
            <a:spLocks noGrp="1"/>
          </p:cNvSpPr>
          <p:nvPr>
            <p:ph idx="1"/>
          </p:nvPr>
        </p:nvSpPr>
        <p:spPr/>
        <p:txBody>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E4335116-1B33-5948-B797-A0CF47A95943}"/>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827F7F9D-5162-424B-AC2B-C8AA2D3400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5158DD-1A29-404F-88D1-59C96DAC7ADF}"/>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98737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9488F-1C94-3F40-AFD0-464F018B585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4E2B38F-D84A-D44F-BEBE-299215A2E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B3F1149-6B69-294A-8531-1327E1A43C06}"/>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06EBF380-B83C-E94D-989C-48B2723045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AC2486-DBD7-F14B-B3C7-9A7E0419A146}"/>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47149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D7BC5-CB3A-2B4F-BD9A-8030966480D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691D3C6-1CCC-474E-82F3-9CD6DD853444}"/>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307A75CD-09B7-4E47-816F-DDF3DFD4DB24}"/>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0802ED9-1FF6-A448-A8ED-80147A1D1406}"/>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6" name="Fußzeilenplatzhalter 5">
            <a:extLst>
              <a:ext uri="{FF2B5EF4-FFF2-40B4-BE49-F238E27FC236}">
                <a16:creationId xmlns:a16="http://schemas.microsoft.com/office/drawing/2014/main" id="{F7A1432B-5DAF-A04C-9082-AED4D97380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4D87EF-B45F-384C-AAAA-3950FAF17FAC}"/>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0927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51F16-BB36-5A40-BBFB-829B518BF75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07D46D-A6A6-F84B-A10D-B0513483B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972049F0-FC0D-CD4F-8F0A-AC35B0464817}"/>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p>
        </p:txBody>
      </p:sp>
      <p:sp>
        <p:nvSpPr>
          <p:cNvPr id="5" name="Textplatzhalter 4">
            <a:extLst>
              <a:ext uri="{FF2B5EF4-FFF2-40B4-BE49-F238E27FC236}">
                <a16:creationId xmlns:a16="http://schemas.microsoft.com/office/drawing/2014/main" id="{60707FE8-73A3-014C-8DE5-791AE5688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6" name="Inhaltsplatzhalter 5">
            <a:extLst>
              <a:ext uri="{FF2B5EF4-FFF2-40B4-BE49-F238E27FC236}">
                <a16:creationId xmlns:a16="http://schemas.microsoft.com/office/drawing/2014/main" id="{19D7115A-534B-2540-8EA5-378BBDD344CC}"/>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p>
        </p:txBody>
      </p:sp>
      <p:sp>
        <p:nvSpPr>
          <p:cNvPr id="7" name="Datumsplatzhalter 6">
            <a:extLst>
              <a:ext uri="{FF2B5EF4-FFF2-40B4-BE49-F238E27FC236}">
                <a16:creationId xmlns:a16="http://schemas.microsoft.com/office/drawing/2014/main" id="{527F1E7D-B35E-1E42-9F1E-9CB4D827068C}"/>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8" name="Fußzeilenplatzhalter 7">
            <a:extLst>
              <a:ext uri="{FF2B5EF4-FFF2-40B4-BE49-F238E27FC236}">
                <a16:creationId xmlns:a16="http://schemas.microsoft.com/office/drawing/2014/main" id="{779A2693-9864-6340-A693-172DD10273B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7A88F2-38D2-B94F-BE50-1E40AD0D9A32}"/>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13182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ACBF2-32DC-6141-858C-9E26C91A778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4BAA563-3369-5D4E-9C74-EBEDF140A5C8}"/>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4" name="Fußzeilenplatzhalter 3">
            <a:extLst>
              <a:ext uri="{FF2B5EF4-FFF2-40B4-BE49-F238E27FC236}">
                <a16:creationId xmlns:a16="http://schemas.microsoft.com/office/drawing/2014/main" id="{4A486759-6D38-FD4F-9A35-DDE33E6ED77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DB1AA64-EBC0-F84B-AC59-D75C20DA4EFB}"/>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2058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72C6D5E-44C1-7041-A69D-5AB14D7BFA25}"/>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3" name="Fußzeilenplatzhalter 2">
            <a:extLst>
              <a:ext uri="{FF2B5EF4-FFF2-40B4-BE49-F238E27FC236}">
                <a16:creationId xmlns:a16="http://schemas.microsoft.com/office/drawing/2014/main" id="{7AB27092-270E-BB4E-8B75-852A2C57B96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5054648-C588-2D48-959A-F9CB2AADF091}"/>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30223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AD259-7F17-B647-9016-72E6EF10ED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705C4C-E806-9542-B8F8-645D2AF63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p>
        </p:txBody>
      </p:sp>
      <p:sp>
        <p:nvSpPr>
          <p:cNvPr id="4" name="Textplatzhalter 3">
            <a:extLst>
              <a:ext uri="{FF2B5EF4-FFF2-40B4-BE49-F238E27FC236}">
                <a16:creationId xmlns:a16="http://schemas.microsoft.com/office/drawing/2014/main" id="{EA627086-8868-7643-9528-B82D3E97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491C487F-F227-B345-9B73-9524B94D618A}"/>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6" name="Fußzeilenplatzhalter 5">
            <a:extLst>
              <a:ext uri="{FF2B5EF4-FFF2-40B4-BE49-F238E27FC236}">
                <a16:creationId xmlns:a16="http://schemas.microsoft.com/office/drawing/2014/main" id="{F3720320-623F-9241-AA83-26A27622F9B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60488A-74C6-4745-B624-DAEC6A3443C9}"/>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7100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6C648-5300-8E45-A193-7247E9DCC4A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8942B3B-0528-7545-9AF2-0B6841632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F2EA95E-1F15-EA46-AF3E-1BD3E6AEF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C18262D-0040-004C-A249-10947EEE046B}"/>
              </a:ext>
            </a:extLst>
          </p:cNvPr>
          <p:cNvSpPr>
            <a:spLocks noGrp="1"/>
          </p:cNvSpPr>
          <p:nvPr>
            <p:ph type="dt" sz="half" idx="10"/>
          </p:nvPr>
        </p:nvSpPr>
        <p:spPr/>
        <p:txBody>
          <a:bodyPr/>
          <a:lstStyle/>
          <a:p>
            <a:fld id="{4F5798B3-4BE3-CF41-BF85-A9EB0C2C6B31}" type="datetimeFigureOut">
              <a:rPr lang="de-DE" smtClean="0"/>
              <a:t>18.04.19</a:t>
            </a:fld>
            <a:endParaRPr lang="de-DE"/>
          </a:p>
        </p:txBody>
      </p:sp>
      <p:sp>
        <p:nvSpPr>
          <p:cNvPr id="6" name="Fußzeilenplatzhalter 5">
            <a:extLst>
              <a:ext uri="{FF2B5EF4-FFF2-40B4-BE49-F238E27FC236}">
                <a16:creationId xmlns:a16="http://schemas.microsoft.com/office/drawing/2014/main" id="{ADF3EE93-9C4D-ED4D-8905-6C422CE7217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138E6EA-6EA8-154E-9F2A-B2B19E92B12E}"/>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52763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9B689F-6E63-0749-A99B-5ABCD052F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1E73933-ABE7-5340-8265-EE1E90324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DA9AE3FD-033E-EF41-A5FA-5AEC3E662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798B3-4BE3-CF41-BF85-A9EB0C2C6B31}" type="datetimeFigureOut">
              <a:rPr lang="de-DE" smtClean="0"/>
              <a:t>18.04.19</a:t>
            </a:fld>
            <a:endParaRPr lang="de-DE"/>
          </a:p>
        </p:txBody>
      </p:sp>
      <p:sp>
        <p:nvSpPr>
          <p:cNvPr id="5" name="Fußzeilenplatzhalter 4">
            <a:extLst>
              <a:ext uri="{FF2B5EF4-FFF2-40B4-BE49-F238E27FC236}">
                <a16:creationId xmlns:a16="http://schemas.microsoft.com/office/drawing/2014/main" id="{38915853-038A-A249-9FE3-F12D2E53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4ABE0F2-2B4F-FE43-B1F2-65E43989C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832FA-CC6E-7749-881D-AC3232831F4E}" type="slidenum">
              <a:rPr lang="de-DE" smtClean="0"/>
              <a:t>‹Nr.›</a:t>
            </a:fld>
            <a:endParaRPr lang="de-DE"/>
          </a:p>
        </p:txBody>
      </p:sp>
    </p:spTree>
    <p:extLst>
      <p:ext uri="{BB962C8B-B14F-4D97-AF65-F5344CB8AC3E}">
        <p14:creationId xmlns:p14="http://schemas.microsoft.com/office/powerpoint/2010/main" val="382773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003F">
            <a:alpha val="99000"/>
          </a:srgbClr>
        </a:solidFill>
        <a:effectLst/>
      </p:bgPr>
    </p:bg>
    <p:spTree>
      <p:nvGrpSpPr>
        <p:cNvPr id="1" name=""/>
        <p:cNvGrpSpPr/>
        <p:nvPr/>
      </p:nvGrpSpPr>
      <p:grpSpPr>
        <a:xfrm>
          <a:off x="0" y="0"/>
          <a:ext cx="0" cy="0"/>
          <a:chOff x="0" y="0"/>
          <a:chExt cx="0" cy="0"/>
        </a:xfrm>
      </p:grpSpPr>
      <p:grpSp>
        <p:nvGrpSpPr>
          <p:cNvPr id="6" name="officeArt object">
            <a:extLst>
              <a:ext uri="{FF2B5EF4-FFF2-40B4-BE49-F238E27FC236}">
                <a16:creationId xmlns:a16="http://schemas.microsoft.com/office/drawing/2014/main" id="{3756DCD2-6CE1-C44A-B5D1-382DB9059ABA}"/>
              </a:ext>
            </a:extLst>
          </p:cNvPr>
          <p:cNvGrpSpPr/>
          <p:nvPr/>
        </p:nvGrpSpPr>
        <p:grpSpPr>
          <a:xfrm>
            <a:off x="2476489" y="813000"/>
            <a:ext cx="5748076" cy="5008576"/>
            <a:chOff x="4663" y="7588"/>
            <a:chExt cx="3872582" cy="3412884"/>
          </a:xfrm>
        </p:grpSpPr>
        <p:grpSp>
          <p:nvGrpSpPr>
            <p:cNvPr id="7" name="Group 1073741848">
              <a:extLst>
                <a:ext uri="{FF2B5EF4-FFF2-40B4-BE49-F238E27FC236}">
                  <a16:creationId xmlns:a16="http://schemas.microsoft.com/office/drawing/2014/main" id="{D1DB0A10-AF8F-4849-A64C-BBE8558484EF}"/>
                </a:ext>
              </a:extLst>
            </p:cNvPr>
            <p:cNvGrpSpPr/>
            <p:nvPr/>
          </p:nvGrpSpPr>
          <p:grpSpPr>
            <a:xfrm>
              <a:off x="4663" y="7588"/>
              <a:ext cx="3872582" cy="3412884"/>
              <a:chOff x="-90102" y="25430"/>
              <a:chExt cx="3872581" cy="3412882"/>
            </a:xfrm>
          </p:grpSpPr>
          <p:grpSp>
            <p:nvGrpSpPr>
              <p:cNvPr id="9" name="Group 1073741842">
                <a:extLst>
                  <a:ext uri="{FF2B5EF4-FFF2-40B4-BE49-F238E27FC236}">
                    <a16:creationId xmlns:a16="http://schemas.microsoft.com/office/drawing/2014/main" id="{8CBC60C1-1ABE-164D-9724-6E0C512F6A18}"/>
                  </a:ext>
                </a:extLst>
              </p:cNvPr>
              <p:cNvGrpSpPr/>
              <p:nvPr/>
            </p:nvGrpSpPr>
            <p:grpSpPr>
              <a:xfrm>
                <a:off x="-90102" y="25430"/>
                <a:ext cx="3872581" cy="3162886"/>
                <a:chOff x="45262" y="138197"/>
                <a:chExt cx="3872580" cy="3162884"/>
              </a:xfrm>
            </p:grpSpPr>
            <p:sp>
              <p:nvSpPr>
                <p:cNvPr id="15" name="Shape 1073741834">
                  <a:extLst>
                    <a:ext uri="{FF2B5EF4-FFF2-40B4-BE49-F238E27FC236}">
                      <a16:creationId xmlns:a16="http://schemas.microsoft.com/office/drawing/2014/main" id="{58482C3D-4188-EF49-85B9-F00BA1968F9B}"/>
                    </a:ext>
                  </a:extLst>
                </p:cNvPr>
                <p:cNvSpPr/>
                <p:nvPr/>
              </p:nvSpPr>
              <p:spPr>
                <a:xfrm rot="21586512">
                  <a:off x="45262" y="138197"/>
                  <a:ext cx="3872580" cy="2385167"/>
                </a:xfrm>
                <a:custGeom>
                  <a:avLst/>
                  <a:gdLst/>
                  <a:ahLst/>
                  <a:cxnLst>
                    <a:cxn ang="0">
                      <a:pos x="wd2" y="hd2"/>
                    </a:cxn>
                    <a:cxn ang="5400000">
                      <a:pos x="wd2" y="hd2"/>
                    </a:cxn>
                    <a:cxn ang="10800000">
                      <a:pos x="wd2" y="hd2"/>
                    </a:cxn>
                    <a:cxn ang="16200000">
                      <a:pos x="wd2" y="hd2"/>
                    </a:cxn>
                  </a:cxnLst>
                  <a:rect l="0" t="0" r="r" b="b"/>
                  <a:pathLst>
                    <a:path w="21439" h="21136" extrusionOk="0">
                      <a:moveTo>
                        <a:pt x="3860" y="6471"/>
                      </a:moveTo>
                      <a:cubicBezTo>
                        <a:pt x="3604" y="7205"/>
                        <a:pt x="3476" y="8067"/>
                        <a:pt x="3495" y="8939"/>
                      </a:cubicBezTo>
                      <a:cubicBezTo>
                        <a:pt x="1636" y="8726"/>
                        <a:pt x="52" y="11395"/>
                        <a:pt x="1" y="14824"/>
                      </a:cubicBezTo>
                      <a:cubicBezTo>
                        <a:pt x="-37" y="17406"/>
                        <a:pt x="848" y="19718"/>
                        <a:pt x="2166" y="20626"/>
                      </a:cubicBezTo>
                      <a:cubicBezTo>
                        <a:pt x="2868" y="21110"/>
                        <a:pt x="3627" y="21132"/>
                        <a:pt x="4375" y="21100"/>
                      </a:cubicBezTo>
                      <a:cubicBezTo>
                        <a:pt x="4416" y="21098"/>
                        <a:pt x="4458" y="21096"/>
                        <a:pt x="4499" y="21094"/>
                      </a:cubicBezTo>
                      <a:lnTo>
                        <a:pt x="10467" y="21097"/>
                      </a:lnTo>
                      <a:cubicBezTo>
                        <a:pt x="10490" y="21097"/>
                        <a:pt x="10512" y="21100"/>
                        <a:pt x="10535" y="21100"/>
                      </a:cubicBezTo>
                      <a:cubicBezTo>
                        <a:pt x="10557" y="21100"/>
                        <a:pt x="10579" y="21097"/>
                        <a:pt x="10601" y="21097"/>
                      </a:cubicBezTo>
                      <a:lnTo>
                        <a:pt x="17731" y="21100"/>
                      </a:lnTo>
                      <a:cubicBezTo>
                        <a:pt x="19796" y="21507"/>
                        <a:pt x="21563" y="18391"/>
                        <a:pt x="21432" y="14573"/>
                      </a:cubicBezTo>
                      <a:cubicBezTo>
                        <a:pt x="21317" y="11228"/>
                        <a:pt x="19744" y="8697"/>
                        <a:pt x="17929" y="8939"/>
                      </a:cubicBezTo>
                      <a:cubicBezTo>
                        <a:pt x="17906" y="6950"/>
                        <a:pt x="17215" y="5196"/>
                        <a:pt x="16196" y="4538"/>
                      </a:cubicBezTo>
                      <a:cubicBezTo>
                        <a:pt x="15601" y="4153"/>
                        <a:pt x="14950" y="4198"/>
                        <a:pt x="14372" y="4663"/>
                      </a:cubicBezTo>
                      <a:cubicBezTo>
                        <a:pt x="13792" y="1998"/>
                        <a:pt x="12388" y="95"/>
                        <a:pt x="10799" y="3"/>
                      </a:cubicBezTo>
                      <a:cubicBezTo>
                        <a:pt x="9120" y="-93"/>
                        <a:pt x="7580" y="1829"/>
                        <a:pt x="6952" y="4640"/>
                      </a:cubicBezTo>
                      <a:cubicBezTo>
                        <a:pt x="5843" y="3812"/>
                        <a:pt x="4544" y="4508"/>
                        <a:pt x="3860" y="6471"/>
                      </a:cubicBezTo>
                      <a:close/>
                    </a:path>
                  </a:pathLst>
                </a:custGeom>
                <a:gradFill flip="none" rotWithShape="1">
                  <a:gsLst>
                    <a:gs pos="0">
                      <a:srgbClr val="5985A4"/>
                    </a:gs>
                    <a:gs pos="100000">
                      <a:srgbClr val="270048"/>
                    </a:gs>
                  </a:gsLst>
                  <a:path path="shape">
                    <a:fillToRect l="50000" t="-244" r="50000" b="100244"/>
                  </a:path>
                </a:gradFill>
                <a:ln w="28575" cap="flat">
                  <a:solidFill>
                    <a:srgbClr val="FFFFFF"/>
                  </a:solidFill>
                  <a:prstDash val="solid"/>
                  <a:miter lim="400000"/>
                </a:ln>
                <a:effectLst/>
              </p:spPr>
              <p:txBody>
                <a:bodyPr/>
                <a:lstStyle/>
                <a:p>
                  <a:endParaRPr lang="de-DE"/>
                </a:p>
              </p:txBody>
            </p:sp>
            <p:cxnSp>
              <p:nvCxnSpPr>
                <p:cNvPr id="16" name="Shape 1073741835">
                  <a:extLst>
                    <a:ext uri="{FF2B5EF4-FFF2-40B4-BE49-F238E27FC236}">
                      <a16:creationId xmlns:a16="http://schemas.microsoft.com/office/drawing/2014/main" id="{ACA0B110-7130-3F46-891F-AE39F753EB0D}"/>
                    </a:ext>
                  </a:extLst>
                </p:cNvPr>
                <p:cNvCxnSpPr/>
                <p:nvPr/>
              </p:nvCxnSpPr>
              <p:spPr>
                <a:xfrm flipV="1">
                  <a:off x="406532" y="2463560"/>
                  <a:ext cx="1" cy="345645"/>
                </a:xfrm>
                <a:prstGeom prst="line">
                  <a:avLst/>
                </a:prstGeom>
                <a:noFill/>
                <a:ln w="12700" cap="flat">
                  <a:solidFill>
                    <a:srgbClr val="FFFFFF"/>
                  </a:solidFill>
                  <a:prstDash val="solid"/>
                  <a:miter lim="400000"/>
                </a:ln>
                <a:effectLst/>
              </p:spPr>
            </p:cxnSp>
            <p:cxnSp>
              <p:nvCxnSpPr>
                <p:cNvPr id="17" name="Shape 1073741836">
                  <a:extLst>
                    <a:ext uri="{FF2B5EF4-FFF2-40B4-BE49-F238E27FC236}">
                      <a16:creationId xmlns:a16="http://schemas.microsoft.com/office/drawing/2014/main" id="{919E4C0B-B005-AE44-A805-1AE03E897EB2}"/>
                    </a:ext>
                  </a:extLst>
                </p:cNvPr>
                <p:cNvCxnSpPr/>
                <p:nvPr/>
              </p:nvCxnSpPr>
              <p:spPr>
                <a:xfrm flipV="1">
                  <a:off x="998107" y="2525205"/>
                  <a:ext cx="1" cy="775876"/>
                </a:xfrm>
                <a:prstGeom prst="line">
                  <a:avLst/>
                </a:prstGeom>
                <a:noFill/>
                <a:ln w="12700" cap="flat">
                  <a:solidFill>
                    <a:srgbClr val="FFFFFF"/>
                  </a:solidFill>
                  <a:prstDash val="solid"/>
                  <a:miter lim="400000"/>
                </a:ln>
                <a:effectLst/>
              </p:spPr>
            </p:cxnSp>
            <p:cxnSp>
              <p:nvCxnSpPr>
                <p:cNvPr id="18" name="Shape 1073741837">
                  <a:extLst>
                    <a:ext uri="{FF2B5EF4-FFF2-40B4-BE49-F238E27FC236}">
                      <a16:creationId xmlns:a16="http://schemas.microsoft.com/office/drawing/2014/main" id="{3006AA12-5BE1-C743-914D-24F42308A690}"/>
                    </a:ext>
                  </a:extLst>
                </p:cNvPr>
                <p:cNvCxnSpPr/>
                <p:nvPr/>
              </p:nvCxnSpPr>
              <p:spPr>
                <a:xfrm flipV="1">
                  <a:off x="1634744" y="2512958"/>
                  <a:ext cx="1" cy="567999"/>
                </a:xfrm>
                <a:prstGeom prst="line">
                  <a:avLst/>
                </a:prstGeom>
                <a:noFill/>
                <a:ln w="12700" cap="flat">
                  <a:solidFill>
                    <a:srgbClr val="FFFFFF"/>
                  </a:solidFill>
                  <a:prstDash val="solid"/>
                  <a:miter lim="400000"/>
                </a:ln>
                <a:effectLst/>
              </p:spPr>
            </p:cxnSp>
            <p:cxnSp>
              <p:nvCxnSpPr>
                <p:cNvPr id="19" name="Shape 1073741838">
                  <a:extLst>
                    <a:ext uri="{FF2B5EF4-FFF2-40B4-BE49-F238E27FC236}">
                      <a16:creationId xmlns:a16="http://schemas.microsoft.com/office/drawing/2014/main" id="{A7F1F3F7-B1F9-D84C-B5A2-C41374C5EAD8}"/>
                    </a:ext>
                  </a:extLst>
                </p:cNvPr>
                <p:cNvCxnSpPr/>
                <p:nvPr/>
              </p:nvCxnSpPr>
              <p:spPr>
                <a:xfrm flipV="1">
                  <a:off x="2229820" y="2512959"/>
                  <a:ext cx="1" cy="345645"/>
                </a:xfrm>
                <a:prstGeom prst="line">
                  <a:avLst/>
                </a:prstGeom>
                <a:noFill/>
                <a:ln w="12700" cap="flat">
                  <a:solidFill>
                    <a:srgbClr val="FFFFFF"/>
                  </a:solidFill>
                  <a:prstDash val="solid"/>
                  <a:miter lim="400000"/>
                </a:ln>
                <a:effectLst/>
              </p:spPr>
            </p:cxnSp>
            <p:cxnSp>
              <p:nvCxnSpPr>
                <p:cNvPr id="20" name="Shape 1073741839">
                  <a:extLst>
                    <a:ext uri="{FF2B5EF4-FFF2-40B4-BE49-F238E27FC236}">
                      <a16:creationId xmlns:a16="http://schemas.microsoft.com/office/drawing/2014/main" id="{285CC724-BE3A-0349-A150-8718DEA919DC}"/>
                    </a:ext>
                  </a:extLst>
                </p:cNvPr>
                <p:cNvCxnSpPr/>
                <p:nvPr/>
              </p:nvCxnSpPr>
              <p:spPr>
                <a:xfrm flipV="1">
                  <a:off x="2743373" y="2525205"/>
                  <a:ext cx="1" cy="567999"/>
                </a:xfrm>
                <a:prstGeom prst="line">
                  <a:avLst/>
                </a:prstGeom>
                <a:noFill/>
                <a:ln w="12700" cap="flat">
                  <a:solidFill>
                    <a:srgbClr val="FFFFFF"/>
                  </a:solidFill>
                  <a:prstDash val="solid"/>
                  <a:miter lim="400000"/>
                </a:ln>
                <a:effectLst/>
              </p:spPr>
            </p:cxnSp>
            <p:cxnSp>
              <p:nvCxnSpPr>
                <p:cNvPr id="21" name="Shape 1073741840">
                  <a:extLst>
                    <a:ext uri="{FF2B5EF4-FFF2-40B4-BE49-F238E27FC236}">
                      <a16:creationId xmlns:a16="http://schemas.microsoft.com/office/drawing/2014/main" id="{E06532F6-3550-EA44-A604-499A1EE0CC02}"/>
                    </a:ext>
                  </a:extLst>
                </p:cNvPr>
                <p:cNvCxnSpPr/>
                <p:nvPr/>
              </p:nvCxnSpPr>
              <p:spPr>
                <a:xfrm flipV="1">
                  <a:off x="3292014" y="2512958"/>
                  <a:ext cx="1" cy="788123"/>
                </a:xfrm>
                <a:prstGeom prst="line">
                  <a:avLst/>
                </a:prstGeom>
                <a:noFill/>
                <a:ln w="12700" cap="flat">
                  <a:solidFill>
                    <a:srgbClr val="FFFFFF"/>
                  </a:solidFill>
                  <a:prstDash val="solid"/>
                  <a:miter lim="400000"/>
                </a:ln>
                <a:effectLst/>
              </p:spPr>
            </p:cxnSp>
            <p:cxnSp>
              <p:nvCxnSpPr>
                <p:cNvPr id="22" name="Shape 1073741841">
                  <a:extLst>
                    <a:ext uri="{FF2B5EF4-FFF2-40B4-BE49-F238E27FC236}">
                      <a16:creationId xmlns:a16="http://schemas.microsoft.com/office/drawing/2014/main" id="{31839A23-0883-AE49-B20B-DAB76976A485}"/>
                    </a:ext>
                  </a:extLst>
                </p:cNvPr>
                <p:cNvCxnSpPr/>
                <p:nvPr/>
              </p:nvCxnSpPr>
              <p:spPr>
                <a:xfrm flipV="1">
                  <a:off x="3677851" y="2389535"/>
                  <a:ext cx="1" cy="567999"/>
                </a:xfrm>
                <a:prstGeom prst="line">
                  <a:avLst/>
                </a:prstGeom>
                <a:noFill/>
                <a:ln w="12700" cap="flat">
                  <a:solidFill>
                    <a:srgbClr val="FFFFFF"/>
                  </a:solidFill>
                  <a:prstDash val="solid"/>
                  <a:miter lim="400000"/>
                </a:ln>
                <a:effectLst/>
              </p:spPr>
            </p:cxnSp>
          </p:grpSp>
          <p:sp>
            <p:nvSpPr>
              <p:cNvPr id="10" name="Shape 1073741843">
                <a:extLst>
                  <a:ext uri="{FF2B5EF4-FFF2-40B4-BE49-F238E27FC236}">
                    <a16:creationId xmlns:a16="http://schemas.microsoft.com/office/drawing/2014/main" id="{5D181233-D8B3-6F4C-BAF0-CB1405999E48}"/>
                  </a:ext>
                </a:extLst>
              </p:cNvPr>
              <p:cNvSpPr/>
              <p:nvPr/>
            </p:nvSpPr>
            <p:spPr>
              <a:xfrm>
                <a:off x="697561" y="3241602"/>
                <a:ext cx="351164" cy="196710"/>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12700" cap="flat">
                <a:noFill/>
                <a:miter lim="400000"/>
              </a:ln>
              <a:effectLst/>
            </p:spPr>
            <p:txBody>
              <a:bodyPr/>
              <a:lstStyle/>
              <a:p>
                <a:endParaRPr lang="de-DE"/>
              </a:p>
            </p:txBody>
          </p:sp>
          <p:sp>
            <p:nvSpPr>
              <p:cNvPr id="11" name="Shape 1073741844">
                <a:extLst>
                  <a:ext uri="{FF2B5EF4-FFF2-40B4-BE49-F238E27FC236}">
                    <a16:creationId xmlns:a16="http://schemas.microsoft.com/office/drawing/2014/main" id="{EB0B7C0C-7B30-8E44-8E31-C9A1A0A031DA}"/>
                  </a:ext>
                </a:extLst>
              </p:cNvPr>
              <p:cNvSpPr/>
              <p:nvPr/>
            </p:nvSpPr>
            <p:spPr>
              <a:xfrm>
                <a:off x="2527689" y="3030809"/>
                <a:ext cx="173917" cy="35816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12700" cap="flat">
                <a:noFill/>
                <a:miter lim="400000"/>
              </a:ln>
              <a:effectLst/>
            </p:spPr>
            <p:txBody>
              <a:bodyPr/>
              <a:lstStyle/>
              <a:p>
                <a:endParaRPr lang="de-DE"/>
              </a:p>
            </p:txBody>
          </p:sp>
          <p:sp>
            <p:nvSpPr>
              <p:cNvPr id="12" name="Shape 1073741845">
                <a:extLst>
                  <a:ext uri="{FF2B5EF4-FFF2-40B4-BE49-F238E27FC236}">
                    <a16:creationId xmlns:a16="http://schemas.microsoft.com/office/drawing/2014/main" id="{E346956B-56B1-6740-A352-10AFA3F10187}"/>
                  </a:ext>
                </a:extLst>
              </p:cNvPr>
              <p:cNvSpPr/>
              <p:nvPr/>
            </p:nvSpPr>
            <p:spPr>
              <a:xfrm>
                <a:off x="1968731" y="2801664"/>
                <a:ext cx="268403" cy="386650"/>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3364"/>
                      <a:pt x="0" y="7498"/>
                    </a:cubicBezTo>
                    <a:cubicBezTo>
                      <a:pt x="0" y="10532"/>
                      <a:pt x="2679" y="13248"/>
                      <a:pt x="6711" y="14418"/>
                    </a:cubicBezTo>
                    <a:lnTo>
                      <a:pt x="6905" y="13852"/>
                    </a:lnTo>
                    <a:cubicBezTo>
                      <a:pt x="3202" y="12777"/>
                      <a:pt x="881" y="10284"/>
                      <a:pt x="881" y="7498"/>
                    </a:cubicBezTo>
                    <a:cubicBezTo>
                      <a:pt x="881" y="3702"/>
                      <a:pt x="5330" y="613"/>
                      <a:pt x="10799" y="613"/>
                    </a:cubicBezTo>
                    <a:cubicBezTo>
                      <a:pt x="16267" y="613"/>
                      <a:pt x="20717" y="3702"/>
                      <a:pt x="20717" y="7498"/>
                    </a:cubicBezTo>
                    <a:cubicBezTo>
                      <a:pt x="20717" y="10294"/>
                      <a:pt x="18385" y="12790"/>
                      <a:pt x="14664" y="13860"/>
                    </a:cubicBezTo>
                    <a:lnTo>
                      <a:pt x="14855" y="14426"/>
                    </a:lnTo>
                    <a:cubicBezTo>
                      <a:pt x="18907" y="13261"/>
                      <a:pt x="21600" y="10542"/>
                      <a:pt x="21600" y="7498"/>
                    </a:cubicBezTo>
                    <a:cubicBezTo>
                      <a:pt x="21600" y="3364"/>
                      <a:pt x="16754" y="0"/>
                      <a:pt x="10799" y="0"/>
                    </a:cubicBezTo>
                    <a:close/>
                    <a:moveTo>
                      <a:pt x="10782" y="2273"/>
                    </a:moveTo>
                    <a:cubicBezTo>
                      <a:pt x="6615" y="2273"/>
                      <a:pt x="3224" y="4625"/>
                      <a:pt x="3224" y="7518"/>
                    </a:cubicBezTo>
                    <a:cubicBezTo>
                      <a:pt x="3224" y="9596"/>
                      <a:pt x="4974" y="11397"/>
                      <a:pt x="7505" y="12246"/>
                    </a:cubicBezTo>
                    <a:lnTo>
                      <a:pt x="7730" y="11636"/>
                    </a:lnTo>
                    <a:cubicBezTo>
                      <a:pt x="5583" y="10866"/>
                      <a:pt x="4112" y="9308"/>
                      <a:pt x="4112" y="7518"/>
                    </a:cubicBezTo>
                    <a:cubicBezTo>
                      <a:pt x="4112" y="4965"/>
                      <a:pt x="7104" y="2890"/>
                      <a:pt x="10782" y="2890"/>
                    </a:cubicBezTo>
                    <a:cubicBezTo>
                      <a:pt x="14459" y="2890"/>
                      <a:pt x="17452" y="4965"/>
                      <a:pt x="17452" y="7518"/>
                    </a:cubicBezTo>
                    <a:cubicBezTo>
                      <a:pt x="17452" y="9308"/>
                      <a:pt x="15979" y="10866"/>
                      <a:pt x="13831" y="11636"/>
                    </a:cubicBezTo>
                    <a:lnTo>
                      <a:pt x="14059" y="12246"/>
                    </a:lnTo>
                    <a:cubicBezTo>
                      <a:pt x="16590" y="11397"/>
                      <a:pt x="18340" y="9596"/>
                      <a:pt x="18340" y="7518"/>
                    </a:cubicBezTo>
                    <a:cubicBezTo>
                      <a:pt x="18340" y="4625"/>
                      <a:pt x="14949" y="2273"/>
                      <a:pt x="10782" y="2273"/>
                    </a:cubicBezTo>
                    <a:close/>
                    <a:moveTo>
                      <a:pt x="10782" y="4513"/>
                    </a:moveTo>
                    <a:cubicBezTo>
                      <a:pt x="8395" y="4513"/>
                      <a:pt x="6452" y="5861"/>
                      <a:pt x="6452" y="7518"/>
                    </a:cubicBezTo>
                    <a:cubicBezTo>
                      <a:pt x="6452" y="8546"/>
                      <a:pt x="7201" y="9456"/>
                      <a:pt x="8337" y="9998"/>
                    </a:cubicBezTo>
                    <a:lnTo>
                      <a:pt x="8575" y="9351"/>
                    </a:lnTo>
                    <a:cubicBezTo>
                      <a:pt x="7820" y="8912"/>
                      <a:pt x="7340" y="8253"/>
                      <a:pt x="7340" y="7518"/>
                    </a:cubicBezTo>
                    <a:cubicBezTo>
                      <a:pt x="7340" y="6201"/>
                      <a:pt x="8884" y="5129"/>
                      <a:pt x="10782" y="5129"/>
                    </a:cubicBezTo>
                    <a:cubicBezTo>
                      <a:pt x="12680" y="5129"/>
                      <a:pt x="14223" y="6201"/>
                      <a:pt x="14223" y="7518"/>
                    </a:cubicBezTo>
                    <a:cubicBezTo>
                      <a:pt x="14223" y="8253"/>
                      <a:pt x="13743" y="8912"/>
                      <a:pt x="12989" y="9351"/>
                    </a:cubicBezTo>
                    <a:lnTo>
                      <a:pt x="13226" y="9996"/>
                    </a:lnTo>
                    <a:cubicBezTo>
                      <a:pt x="14363" y="9454"/>
                      <a:pt x="15112" y="8546"/>
                      <a:pt x="15112" y="7518"/>
                    </a:cubicBezTo>
                    <a:cubicBezTo>
                      <a:pt x="15112" y="5861"/>
                      <a:pt x="13169" y="4513"/>
                      <a:pt x="10782" y="4513"/>
                    </a:cubicBezTo>
                    <a:close/>
                    <a:moveTo>
                      <a:pt x="10782" y="6734"/>
                    </a:moveTo>
                    <a:cubicBezTo>
                      <a:pt x="10157" y="6734"/>
                      <a:pt x="9652" y="7085"/>
                      <a:pt x="9652" y="7518"/>
                    </a:cubicBezTo>
                    <a:cubicBezTo>
                      <a:pt x="9652" y="7780"/>
                      <a:pt x="9837" y="8012"/>
                      <a:pt x="10121" y="8155"/>
                    </a:cubicBezTo>
                    <a:lnTo>
                      <a:pt x="5153" y="21600"/>
                    </a:lnTo>
                    <a:lnTo>
                      <a:pt x="6317" y="21600"/>
                    </a:lnTo>
                    <a:lnTo>
                      <a:pt x="10782" y="19994"/>
                    </a:lnTo>
                    <a:lnTo>
                      <a:pt x="15247" y="21600"/>
                    </a:lnTo>
                    <a:lnTo>
                      <a:pt x="16411" y="21600"/>
                    </a:lnTo>
                    <a:lnTo>
                      <a:pt x="11443" y="8155"/>
                    </a:lnTo>
                    <a:cubicBezTo>
                      <a:pt x="11727" y="8012"/>
                      <a:pt x="11912" y="7780"/>
                      <a:pt x="11912" y="7518"/>
                    </a:cubicBezTo>
                    <a:cubicBezTo>
                      <a:pt x="11912" y="7085"/>
                      <a:pt x="11406" y="6734"/>
                      <a:pt x="10782" y="6734"/>
                    </a:cubicBezTo>
                    <a:close/>
                    <a:moveTo>
                      <a:pt x="10782" y="9574"/>
                    </a:moveTo>
                    <a:lnTo>
                      <a:pt x="11648" y="11920"/>
                    </a:lnTo>
                    <a:lnTo>
                      <a:pt x="9915" y="11920"/>
                    </a:lnTo>
                    <a:lnTo>
                      <a:pt x="10782" y="9574"/>
                    </a:lnTo>
                    <a:close/>
                    <a:moveTo>
                      <a:pt x="10029" y="12215"/>
                    </a:moveTo>
                    <a:lnTo>
                      <a:pt x="11532" y="12215"/>
                    </a:lnTo>
                    <a:lnTo>
                      <a:pt x="10782" y="12891"/>
                    </a:lnTo>
                    <a:lnTo>
                      <a:pt x="10029" y="12215"/>
                    </a:lnTo>
                    <a:close/>
                    <a:moveTo>
                      <a:pt x="9729" y="12427"/>
                    </a:moveTo>
                    <a:lnTo>
                      <a:pt x="10513" y="13133"/>
                    </a:lnTo>
                    <a:lnTo>
                      <a:pt x="8947" y="14541"/>
                    </a:lnTo>
                    <a:lnTo>
                      <a:pt x="9729" y="12427"/>
                    </a:lnTo>
                    <a:close/>
                    <a:moveTo>
                      <a:pt x="11835" y="12427"/>
                    </a:moveTo>
                    <a:lnTo>
                      <a:pt x="12616" y="14541"/>
                    </a:lnTo>
                    <a:lnTo>
                      <a:pt x="11050" y="13133"/>
                    </a:lnTo>
                    <a:lnTo>
                      <a:pt x="11835" y="12427"/>
                    </a:lnTo>
                    <a:close/>
                    <a:moveTo>
                      <a:pt x="10782" y="13375"/>
                    </a:moveTo>
                    <a:lnTo>
                      <a:pt x="12568" y="14979"/>
                    </a:lnTo>
                    <a:lnTo>
                      <a:pt x="8996" y="14979"/>
                    </a:lnTo>
                    <a:lnTo>
                      <a:pt x="10782" y="13375"/>
                    </a:lnTo>
                    <a:close/>
                    <a:moveTo>
                      <a:pt x="9003" y="15275"/>
                    </a:moveTo>
                    <a:lnTo>
                      <a:pt x="12561" y="15275"/>
                    </a:lnTo>
                    <a:lnTo>
                      <a:pt x="10782" y="16237"/>
                    </a:lnTo>
                    <a:lnTo>
                      <a:pt x="9003" y="15275"/>
                    </a:lnTo>
                    <a:close/>
                    <a:moveTo>
                      <a:pt x="8613" y="15439"/>
                    </a:moveTo>
                    <a:lnTo>
                      <a:pt x="10436" y="16426"/>
                    </a:lnTo>
                    <a:lnTo>
                      <a:pt x="7703" y="17904"/>
                    </a:lnTo>
                    <a:lnTo>
                      <a:pt x="8613" y="15439"/>
                    </a:lnTo>
                    <a:close/>
                    <a:moveTo>
                      <a:pt x="12948" y="15439"/>
                    </a:moveTo>
                    <a:lnTo>
                      <a:pt x="13860" y="17904"/>
                    </a:lnTo>
                    <a:lnTo>
                      <a:pt x="11128" y="16426"/>
                    </a:lnTo>
                    <a:lnTo>
                      <a:pt x="12948" y="15439"/>
                    </a:lnTo>
                    <a:close/>
                    <a:moveTo>
                      <a:pt x="10782" y="16612"/>
                    </a:moveTo>
                    <a:lnTo>
                      <a:pt x="13785" y="18238"/>
                    </a:lnTo>
                    <a:lnTo>
                      <a:pt x="7778" y="18238"/>
                    </a:lnTo>
                    <a:lnTo>
                      <a:pt x="10782" y="16612"/>
                    </a:lnTo>
                    <a:close/>
                    <a:moveTo>
                      <a:pt x="7643" y="18534"/>
                    </a:moveTo>
                    <a:lnTo>
                      <a:pt x="13921" y="18534"/>
                    </a:lnTo>
                    <a:lnTo>
                      <a:pt x="10782" y="19661"/>
                    </a:lnTo>
                    <a:lnTo>
                      <a:pt x="7643" y="18534"/>
                    </a:lnTo>
                    <a:close/>
                    <a:moveTo>
                      <a:pt x="7382" y="18773"/>
                    </a:moveTo>
                    <a:lnTo>
                      <a:pt x="10320" y="19828"/>
                    </a:lnTo>
                    <a:lnTo>
                      <a:pt x="6484" y="21207"/>
                    </a:lnTo>
                    <a:lnTo>
                      <a:pt x="7382" y="18773"/>
                    </a:lnTo>
                    <a:close/>
                    <a:moveTo>
                      <a:pt x="14180" y="18773"/>
                    </a:moveTo>
                    <a:lnTo>
                      <a:pt x="15080" y="21207"/>
                    </a:lnTo>
                    <a:lnTo>
                      <a:pt x="11244" y="19828"/>
                    </a:lnTo>
                    <a:lnTo>
                      <a:pt x="14180" y="18773"/>
                    </a:lnTo>
                    <a:close/>
                  </a:path>
                </a:pathLst>
              </a:custGeom>
              <a:solidFill>
                <a:srgbClr val="FFFFFF"/>
              </a:solidFill>
              <a:ln w="12700" cap="flat">
                <a:noFill/>
                <a:miter lim="400000"/>
              </a:ln>
              <a:effectLst/>
            </p:spPr>
            <p:txBody>
              <a:bodyPr/>
              <a:lstStyle/>
              <a:p>
                <a:endParaRPr lang="de-DE"/>
              </a:p>
            </p:txBody>
          </p:sp>
          <p:sp>
            <p:nvSpPr>
              <p:cNvPr id="13" name="Shape 1073741846">
                <a:extLst>
                  <a:ext uri="{FF2B5EF4-FFF2-40B4-BE49-F238E27FC236}">
                    <a16:creationId xmlns:a16="http://schemas.microsoft.com/office/drawing/2014/main" id="{B30B23A9-0348-484C-9DCA-F984B43741E2}"/>
                  </a:ext>
                </a:extLst>
              </p:cNvPr>
              <p:cNvSpPr/>
              <p:nvPr/>
            </p:nvSpPr>
            <p:spPr>
              <a:xfrm>
                <a:off x="133359" y="2760265"/>
                <a:ext cx="288127" cy="288992"/>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noFill/>
              <a:ln w="25400" cap="flat">
                <a:solidFill>
                  <a:srgbClr val="FFFFFF"/>
                </a:solidFill>
                <a:prstDash val="solid"/>
                <a:miter lim="400000"/>
              </a:ln>
              <a:effectLst/>
            </p:spPr>
            <p:txBody>
              <a:bodyPr/>
              <a:lstStyle/>
              <a:p>
                <a:endParaRPr lang="de-DE"/>
              </a:p>
            </p:txBody>
          </p:sp>
          <p:sp>
            <p:nvSpPr>
              <p:cNvPr id="14" name="Shape 1073741847">
                <a:extLst>
                  <a:ext uri="{FF2B5EF4-FFF2-40B4-BE49-F238E27FC236}">
                    <a16:creationId xmlns:a16="http://schemas.microsoft.com/office/drawing/2014/main" id="{A1AC09F4-696C-8440-B741-7FAA1134AF70}"/>
                  </a:ext>
                </a:extLst>
              </p:cNvPr>
              <p:cNvSpPr/>
              <p:nvPr/>
            </p:nvSpPr>
            <p:spPr>
              <a:xfrm>
                <a:off x="3363531" y="2905995"/>
                <a:ext cx="341712" cy="27575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2700" cap="flat">
                <a:noFill/>
                <a:miter lim="400000"/>
              </a:ln>
              <a:effectLst/>
            </p:spPr>
            <p:txBody>
              <a:bodyPr/>
              <a:lstStyle/>
              <a:p>
                <a:endParaRPr lang="de-DE"/>
              </a:p>
            </p:txBody>
          </p:sp>
        </p:grpSp>
        <p:sp>
          <p:nvSpPr>
            <p:cNvPr id="8" name="Shape 1073741849">
              <a:extLst>
                <a:ext uri="{FF2B5EF4-FFF2-40B4-BE49-F238E27FC236}">
                  <a16:creationId xmlns:a16="http://schemas.microsoft.com/office/drawing/2014/main" id="{4C3216E9-65DF-6F4A-97B6-EC77AF1761F7}"/>
                </a:ext>
              </a:extLst>
            </p:cNvPr>
            <p:cNvSpPr txBox="1"/>
            <p:nvPr/>
          </p:nvSpPr>
          <p:spPr>
            <a:xfrm>
              <a:off x="548578" y="895052"/>
              <a:ext cx="2773246" cy="1771300"/>
            </a:xfrm>
            <a:prstGeom prst="rect">
              <a:avLst/>
            </a:prstGeom>
            <a:noFill/>
            <a:ln w="12700" cap="flat">
              <a:noFill/>
              <a:miter lim="400000"/>
            </a:ln>
            <a:effectLst/>
          </p:spPr>
          <p:txBody>
            <a:bodyPr wrap="square" lIns="50800" tIns="50800" rIns="50800" bIns="50800" numCol="1" anchor="t">
              <a:noAutofit/>
            </a:bodyPr>
            <a:lstStyle/>
            <a:p>
              <a:pPr algn="ctr">
                <a:lnSpc>
                  <a:spcPct val="80000"/>
                </a:lnSpc>
                <a:spcAft>
                  <a:spcPts val="0"/>
                </a:spcAft>
              </a:pPr>
              <a:r>
                <a:rPr lang="de-DE" sz="8800" cap="all" spc="300">
                  <a:solidFill>
                    <a:srgbClr val="FEFEFE"/>
                  </a:solidFill>
                  <a:effectLst/>
                  <a:latin typeface="Impact" panose="020B0806030902050204" pitchFamily="34" charset="0"/>
                  <a:ea typeface="Arial Unicode MS" panose="020B0604020202020204" pitchFamily="34" charset="-128"/>
                  <a:cs typeface="Arial Unicode MS" panose="020B0604020202020204" pitchFamily="34" charset="-128"/>
                </a:rPr>
                <a:t>Cloud Native</a:t>
              </a:r>
              <a:endParaRPr lang="de-DE" sz="2400">
                <a:solidFill>
                  <a:srgbClr val="000000"/>
                </a:solidFill>
                <a:effectLst/>
                <a:latin typeface="Helvetica" pitchFamily="2" charset="0"/>
                <a:ea typeface="Arial Unicode MS" panose="020B0604020202020204" pitchFamily="34" charset="-128"/>
                <a:cs typeface="Arial Unicode MS" panose="020B0604020202020204" pitchFamily="34" charset="-128"/>
              </a:endParaRPr>
            </a:p>
          </p:txBody>
        </p:sp>
      </p:grpSp>
      <p:pic>
        <p:nvPicPr>
          <p:cNvPr id="27" name="Grafik 26" descr="Ein Bild, das Text, Buch enthält.&#10;&#10;Automatisch generierte Beschreibung">
            <a:extLst>
              <a:ext uri="{FF2B5EF4-FFF2-40B4-BE49-F238E27FC236}">
                <a16:creationId xmlns:a16="http://schemas.microsoft.com/office/drawing/2014/main" id="{185C4AC7-82EE-8B4B-A088-9825E62BEB5D}"/>
              </a:ext>
            </a:extLst>
          </p:cNvPr>
          <p:cNvPicPr>
            <a:picLocks noChangeAspect="1"/>
          </p:cNvPicPr>
          <p:nvPr/>
        </p:nvPicPr>
        <p:blipFill>
          <a:blip r:embed="rId3"/>
          <a:stretch>
            <a:fillRect/>
          </a:stretch>
        </p:blipFill>
        <p:spPr>
          <a:xfrm>
            <a:off x="10638692" y="398806"/>
            <a:ext cx="1091222" cy="776966"/>
          </a:xfrm>
          <a:prstGeom prst="rect">
            <a:avLst/>
          </a:prstGeom>
        </p:spPr>
      </p:pic>
      <p:sp>
        <p:nvSpPr>
          <p:cNvPr id="26" name="officeArt object">
            <a:extLst>
              <a:ext uri="{FF2B5EF4-FFF2-40B4-BE49-F238E27FC236}">
                <a16:creationId xmlns:a16="http://schemas.microsoft.com/office/drawing/2014/main" id="{0C7B4F8B-FC7D-2B49-9801-55516DEE9801}"/>
              </a:ext>
            </a:extLst>
          </p:cNvPr>
          <p:cNvSpPr/>
          <p:nvPr/>
        </p:nvSpPr>
        <p:spPr>
          <a:xfrm flipH="1">
            <a:off x="7654460" y="3046713"/>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9" name="officeArt object">
            <a:extLst>
              <a:ext uri="{FF2B5EF4-FFF2-40B4-BE49-F238E27FC236}">
                <a16:creationId xmlns:a16="http://schemas.microsoft.com/office/drawing/2014/main" id="{84799070-5154-8B49-B2F6-2F75D7AEEADE}"/>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216958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47235" y="422238"/>
            <a:ext cx="12104913" cy="3234901"/>
          </a:xfrm>
        </p:spPr>
        <p:txBody>
          <a:bodyPr>
            <a:noAutofit/>
          </a:bodyPr>
          <a:lstStyle/>
          <a:p>
            <a:r>
              <a:rPr lang="de-DE" sz="8000">
                <a:solidFill>
                  <a:schemeClr val="bg1"/>
                </a:solidFill>
                <a:latin typeface="Impact" panose="020B0806030902050204" pitchFamily="34" charset="0"/>
              </a:rPr>
              <a:t>SERVERLESS</a:t>
            </a:r>
            <a:endParaRPr lang="de-DE" sz="6600">
              <a:solidFill>
                <a:schemeClr val="bg1"/>
              </a:solidFill>
              <a:latin typeface="Impact" panose="020B0806030902050204" pitchFamily="34" charset="0"/>
            </a:endParaRPr>
          </a:p>
        </p:txBody>
      </p:sp>
      <p:sp>
        <p:nvSpPr>
          <p:cNvPr id="5" name="officeArt object">
            <a:extLst>
              <a:ext uri="{FF2B5EF4-FFF2-40B4-BE49-F238E27FC236}">
                <a16:creationId xmlns:a16="http://schemas.microsoft.com/office/drawing/2014/main" id="{3CBA7FF0-1305-DF41-9283-8D340406924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pic>
        <p:nvPicPr>
          <p:cNvPr id="6" name="Grafik 5" descr="Ein Bild, das Text, Buch enthält.&#10;&#10;Automatisch generierte Beschreibung">
            <a:extLst>
              <a:ext uri="{FF2B5EF4-FFF2-40B4-BE49-F238E27FC236}">
                <a16:creationId xmlns:a16="http://schemas.microsoft.com/office/drawing/2014/main" id="{2085F024-C0EC-3F46-BE81-E90AD82FE68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AFE17B0-62F6-DE41-91C4-DA80844D76B3}"/>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officeArt object">
            <a:extLst>
              <a:ext uri="{FF2B5EF4-FFF2-40B4-BE49-F238E27FC236}">
                <a16:creationId xmlns:a16="http://schemas.microsoft.com/office/drawing/2014/main" id="{253903AB-CA1C-D940-BFF7-5C14FCA22DB8}"/>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222586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788454" y="2064518"/>
            <a:ext cx="7719646" cy="2377272"/>
          </a:xfrm>
        </p:spPr>
        <p:txBody>
          <a:bodyPr>
            <a:noAutofit/>
          </a:bodyPr>
          <a:lstStyle/>
          <a:p>
            <a:r>
              <a:rPr lang="de-DE" sz="8000">
                <a:solidFill>
                  <a:schemeClr val="bg1"/>
                </a:solidFill>
                <a:latin typeface="Impact" panose="020B0806030902050204" pitchFamily="34" charset="0"/>
              </a:rPr>
              <a:t>KEINE SERVER MEHR?</a:t>
            </a:r>
          </a:p>
        </p:txBody>
      </p:sp>
      <p:pic>
        <p:nvPicPr>
          <p:cNvPr id="3" name="Grafik 2" descr="Ein Bild, das Text, Buch enthält.&#10;&#10;Automatisch generierte Beschreibung">
            <a:extLst>
              <a:ext uri="{FF2B5EF4-FFF2-40B4-BE49-F238E27FC236}">
                <a16:creationId xmlns:a16="http://schemas.microsoft.com/office/drawing/2014/main" id="{D38DAD9E-DDE0-314B-8747-C046096266B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E082A9E7-C649-5C43-9C3B-6FC90CF9B16C}"/>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4AF0EAE5-8AD5-CA4D-A7FC-36184E9F5DFC}"/>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59406C23-AFE4-B342-8FEC-690960818707}"/>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380462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52420" y="869853"/>
            <a:ext cx="11527134" cy="2954720"/>
          </a:xfrm>
        </p:spPr>
        <p:txBody>
          <a:bodyPr>
            <a:noAutofit/>
          </a:bodyPr>
          <a:lstStyle/>
          <a:p>
            <a:r>
              <a:rPr lang="de-DE" sz="8000">
                <a:solidFill>
                  <a:schemeClr val="bg1"/>
                </a:solidFill>
                <a:latin typeface="Impact" panose="020B0806030902050204" pitchFamily="34" charset="0"/>
              </a:rPr>
              <a:t>WENIGER SERVER?</a:t>
            </a:r>
          </a:p>
        </p:txBody>
      </p:sp>
      <p:pic>
        <p:nvPicPr>
          <p:cNvPr id="3" name="Grafik 2" descr="Ein Bild, das Text, Buch enthält.&#10;&#10;Automatisch generierte Beschreibung">
            <a:extLst>
              <a:ext uri="{FF2B5EF4-FFF2-40B4-BE49-F238E27FC236}">
                <a16:creationId xmlns:a16="http://schemas.microsoft.com/office/drawing/2014/main" id="{B9EC593F-1090-C247-A510-5C972CD1B62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9FD21013-837A-4742-AD6B-816BD1D7A69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E4357AA6-0404-1A4F-B9F0-6D82BBDE3B1D}"/>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97BF256F-4036-EC49-8DB5-E493894AE6BF}"/>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14929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8" name="officeArt object">
            <a:extLst>
              <a:ext uri="{FF2B5EF4-FFF2-40B4-BE49-F238E27FC236}">
                <a16:creationId xmlns:a16="http://schemas.microsoft.com/office/drawing/2014/main" id="{9D14563A-CAB2-F740-AC50-DED09704E1AA}"/>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18" name="Würfel 17">
            <a:extLst>
              <a:ext uri="{FF2B5EF4-FFF2-40B4-BE49-F238E27FC236}">
                <a16:creationId xmlns:a16="http://schemas.microsoft.com/office/drawing/2014/main" id="{DAA17C93-4DF5-B44D-A352-9400B8DB31C6}"/>
              </a:ext>
            </a:extLst>
          </p:cNvPr>
          <p:cNvSpPr/>
          <p:nvPr/>
        </p:nvSpPr>
        <p:spPr>
          <a:xfrm>
            <a:off x="5103111" y="2130771"/>
            <a:ext cx="2653526" cy="281635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5" name="Titel 1">
            <a:extLst>
              <a:ext uri="{FF2B5EF4-FFF2-40B4-BE49-F238E27FC236}">
                <a16:creationId xmlns:a16="http://schemas.microsoft.com/office/drawing/2014/main" id="{E5A2FEA6-085C-9847-90B8-77DCDB866C21}"/>
              </a:ext>
            </a:extLst>
          </p:cNvPr>
          <p:cNvSpPr txBox="1">
            <a:spLocks/>
          </p:cNvSpPr>
          <p:nvPr/>
        </p:nvSpPr>
        <p:spPr>
          <a:xfrm>
            <a:off x="8107223" y="283749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a:solidFill>
                  <a:schemeClr val="bg1"/>
                </a:solidFill>
                <a:ea typeface="DengXian" panose="02010600030101010101" pitchFamily="2" charset="-122"/>
                <a:cs typeface="Consolas" panose="020B0609020204030204" pitchFamily="49" charset="0"/>
              </a:rPr>
              <a:t>Benutzer</a:t>
            </a:r>
          </a:p>
        </p:txBody>
      </p:sp>
      <p:sp>
        <p:nvSpPr>
          <p:cNvPr id="216" name="Titel 1">
            <a:extLst>
              <a:ext uri="{FF2B5EF4-FFF2-40B4-BE49-F238E27FC236}">
                <a16:creationId xmlns:a16="http://schemas.microsoft.com/office/drawing/2014/main" id="{9292C880-B1D3-794B-A0C2-D0061F013987}"/>
              </a:ext>
            </a:extLst>
          </p:cNvPr>
          <p:cNvSpPr txBox="1">
            <a:spLocks/>
          </p:cNvSpPr>
          <p:nvPr/>
        </p:nvSpPr>
        <p:spPr>
          <a:xfrm>
            <a:off x="8106442" y="3274005"/>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a:solidFill>
                  <a:schemeClr val="bg1"/>
                </a:solidFill>
                <a:ea typeface="DengXian" panose="02010600030101010101" pitchFamily="2" charset="-122"/>
                <a:cs typeface="Consolas" panose="020B0609020204030204" pitchFamily="49" charset="0"/>
              </a:rPr>
              <a:t>Warenkorb</a:t>
            </a:r>
          </a:p>
        </p:txBody>
      </p:sp>
      <p:sp>
        <p:nvSpPr>
          <p:cNvPr id="217" name="Titel 1">
            <a:extLst>
              <a:ext uri="{FF2B5EF4-FFF2-40B4-BE49-F238E27FC236}">
                <a16:creationId xmlns:a16="http://schemas.microsoft.com/office/drawing/2014/main" id="{4A495617-0D20-3945-9D3F-8AB2DE71C533}"/>
              </a:ext>
            </a:extLst>
          </p:cNvPr>
          <p:cNvSpPr txBox="1">
            <a:spLocks/>
          </p:cNvSpPr>
          <p:nvPr/>
        </p:nvSpPr>
        <p:spPr>
          <a:xfrm>
            <a:off x="8107223" y="371484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a:solidFill>
                  <a:schemeClr val="bg1"/>
                </a:solidFill>
                <a:ea typeface="DengXian" panose="02010600030101010101" pitchFamily="2" charset="-122"/>
                <a:cs typeface="Consolas" panose="020B0609020204030204" pitchFamily="49" charset="0"/>
              </a:rPr>
              <a:t>Warenbestand</a:t>
            </a:r>
          </a:p>
        </p:txBody>
      </p:sp>
      <p:pic>
        <p:nvPicPr>
          <p:cNvPr id="7" name="Grafik 6" descr="Ein Bild, das Text, Buch enthält.&#10;&#10;Automatisch generierte Beschreibung">
            <a:extLst>
              <a:ext uri="{FF2B5EF4-FFF2-40B4-BE49-F238E27FC236}">
                <a16:creationId xmlns:a16="http://schemas.microsoft.com/office/drawing/2014/main" id="{51ADA36E-53FD-454F-838E-CCBD7DC463A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9" name="officeArt object">
            <a:extLst>
              <a:ext uri="{FF2B5EF4-FFF2-40B4-BE49-F238E27FC236}">
                <a16:creationId xmlns:a16="http://schemas.microsoft.com/office/drawing/2014/main" id="{20077CA0-2735-684A-85B9-AFD9658C8EE8}"/>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12874" y="5460321"/>
            <a:ext cx="12434000"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4000">
                <a:solidFill>
                  <a:schemeClr val="bg1"/>
                </a:solidFill>
                <a:latin typeface="Impact" panose="020B0806030902050204" pitchFamily="34" charset="0"/>
                <a:ea typeface="DengXian" panose="02010600030101010101" pitchFamily="2" charset="-122"/>
                <a:cs typeface="Consolas" panose="020B0609020204030204" pitchFamily="49" charset="0"/>
              </a:rPr>
              <a:t>Es war einmal ein Monolith</a:t>
            </a:r>
          </a:p>
        </p:txBody>
      </p:sp>
    </p:spTree>
    <p:extLst>
      <p:ext uri="{BB962C8B-B14F-4D97-AF65-F5344CB8AC3E}">
        <p14:creationId xmlns:p14="http://schemas.microsoft.com/office/powerpoint/2010/main" val="210324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3" name="officeArt object">
            <a:extLst>
              <a:ext uri="{FF2B5EF4-FFF2-40B4-BE49-F238E27FC236}">
                <a16:creationId xmlns:a16="http://schemas.microsoft.com/office/drawing/2014/main" id="{C099FE6C-DE19-494B-8C87-08CB7D3697E2}"/>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4" name="officeArt object">
            <a:extLst>
              <a:ext uri="{FF2B5EF4-FFF2-40B4-BE49-F238E27FC236}">
                <a16:creationId xmlns:a16="http://schemas.microsoft.com/office/drawing/2014/main" id="{4A2DF3CE-18A6-8944-91FD-1ECB53482C27}"/>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9" name="Würfel 38">
            <a:extLst>
              <a:ext uri="{FF2B5EF4-FFF2-40B4-BE49-F238E27FC236}">
                <a16:creationId xmlns:a16="http://schemas.microsoft.com/office/drawing/2014/main" id="{5CA02658-35E0-6F4D-8673-F918ED555A3A}"/>
              </a:ext>
            </a:extLst>
          </p:cNvPr>
          <p:cNvSpPr/>
          <p:nvPr/>
        </p:nvSpPr>
        <p:spPr>
          <a:xfrm>
            <a:off x="5776127" y="2613455"/>
            <a:ext cx="1183694" cy="1170940"/>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Würfel 39">
            <a:extLst>
              <a:ext uri="{FF2B5EF4-FFF2-40B4-BE49-F238E27FC236}">
                <a16:creationId xmlns:a16="http://schemas.microsoft.com/office/drawing/2014/main" id="{E2C6D462-4873-D449-8E2F-55FCE7DBC07E}"/>
              </a:ext>
            </a:extLst>
          </p:cNvPr>
          <p:cNvSpPr/>
          <p:nvPr/>
        </p:nvSpPr>
        <p:spPr>
          <a:xfrm>
            <a:off x="6834666" y="2613455"/>
            <a:ext cx="1183694" cy="1170940"/>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Würfel 40">
            <a:extLst>
              <a:ext uri="{FF2B5EF4-FFF2-40B4-BE49-F238E27FC236}">
                <a16:creationId xmlns:a16="http://schemas.microsoft.com/office/drawing/2014/main" id="{78DD1428-DB09-A846-9165-234371FD9AFC}"/>
              </a:ext>
            </a:extLst>
          </p:cNvPr>
          <p:cNvSpPr/>
          <p:nvPr/>
        </p:nvSpPr>
        <p:spPr>
          <a:xfrm>
            <a:off x="7907110" y="2613455"/>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Würfel 41">
            <a:extLst>
              <a:ext uri="{FF2B5EF4-FFF2-40B4-BE49-F238E27FC236}">
                <a16:creationId xmlns:a16="http://schemas.microsoft.com/office/drawing/2014/main" id="{99FB4D58-F337-4347-8D35-039869D6DCB0}"/>
              </a:ext>
            </a:extLst>
          </p:cNvPr>
          <p:cNvSpPr/>
          <p:nvPr/>
        </p:nvSpPr>
        <p:spPr>
          <a:xfrm>
            <a:off x="5776127" y="1522118"/>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Würfel 42">
            <a:extLst>
              <a:ext uri="{FF2B5EF4-FFF2-40B4-BE49-F238E27FC236}">
                <a16:creationId xmlns:a16="http://schemas.microsoft.com/office/drawing/2014/main" id="{0A55D1DC-1AD7-3545-9CFB-F1D5F887C6CF}"/>
              </a:ext>
            </a:extLst>
          </p:cNvPr>
          <p:cNvSpPr/>
          <p:nvPr/>
        </p:nvSpPr>
        <p:spPr>
          <a:xfrm>
            <a:off x="6834666" y="1522118"/>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Würfel 43">
            <a:extLst>
              <a:ext uri="{FF2B5EF4-FFF2-40B4-BE49-F238E27FC236}">
                <a16:creationId xmlns:a16="http://schemas.microsoft.com/office/drawing/2014/main" id="{58F2A75E-6E8E-CD4A-B025-9B92EEDC78E8}"/>
              </a:ext>
            </a:extLst>
          </p:cNvPr>
          <p:cNvSpPr/>
          <p:nvPr/>
        </p:nvSpPr>
        <p:spPr>
          <a:xfrm>
            <a:off x="7907110" y="1522118"/>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Würfel 44">
            <a:extLst>
              <a:ext uri="{FF2B5EF4-FFF2-40B4-BE49-F238E27FC236}">
                <a16:creationId xmlns:a16="http://schemas.microsoft.com/office/drawing/2014/main" id="{B1D9BBBD-DA77-7F4C-96F7-B1FB20AF00A0}"/>
              </a:ext>
            </a:extLst>
          </p:cNvPr>
          <p:cNvSpPr/>
          <p:nvPr/>
        </p:nvSpPr>
        <p:spPr>
          <a:xfrm>
            <a:off x="5354307" y="3062829"/>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Würfel 45">
            <a:extLst>
              <a:ext uri="{FF2B5EF4-FFF2-40B4-BE49-F238E27FC236}">
                <a16:creationId xmlns:a16="http://schemas.microsoft.com/office/drawing/2014/main" id="{CD2A6B6C-E1F3-8248-BCD8-D1CE341709CB}"/>
              </a:ext>
            </a:extLst>
          </p:cNvPr>
          <p:cNvSpPr/>
          <p:nvPr/>
        </p:nvSpPr>
        <p:spPr>
          <a:xfrm>
            <a:off x="6412846" y="3062829"/>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Würfel 46">
            <a:extLst>
              <a:ext uri="{FF2B5EF4-FFF2-40B4-BE49-F238E27FC236}">
                <a16:creationId xmlns:a16="http://schemas.microsoft.com/office/drawing/2014/main" id="{86AF5FDF-146D-B747-9315-B86D037D2213}"/>
              </a:ext>
            </a:extLst>
          </p:cNvPr>
          <p:cNvSpPr/>
          <p:nvPr/>
        </p:nvSpPr>
        <p:spPr>
          <a:xfrm>
            <a:off x="7485290" y="3062829"/>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Würfel 47">
            <a:extLst>
              <a:ext uri="{FF2B5EF4-FFF2-40B4-BE49-F238E27FC236}">
                <a16:creationId xmlns:a16="http://schemas.microsoft.com/office/drawing/2014/main" id="{6AB5DEAE-9446-1B48-8D6A-A2C82B166EC4}"/>
              </a:ext>
            </a:extLst>
          </p:cNvPr>
          <p:cNvSpPr/>
          <p:nvPr/>
        </p:nvSpPr>
        <p:spPr>
          <a:xfrm>
            <a:off x="5354307" y="1971492"/>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Würfel 48">
            <a:extLst>
              <a:ext uri="{FF2B5EF4-FFF2-40B4-BE49-F238E27FC236}">
                <a16:creationId xmlns:a16="http://schemas.microsoft.com/office/drawing/2014/main" id="{F708E31F-0BC4-924A-957E-B10D68A57111}"/>
              </a:ext>
            </a:extLst>
          </p:cNvPr>
          <p:cNvSpPr/>
          <p:nvPr/>
        </p:nvSpPr>
        <p:spPr>
          <a:xfrm>
            <a:off x="6412846" y="1971492"/>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Würfel 49">
            <a:extLst>
              <a:ext uri="{FF2B5EF4-FFF2-40B4-BE49-F238E27FC236}">
                <a16:creationId xmlns:a16="http://schemas.microsoft.com/office/drawing/2014/main" id="{DF389531-4D0F-8844-B5AB-7BCD8B228EC3}"/>
              </a:ext>
            </a:extLst>
          </p:cNvPr>
          <p:cNvSpPr/>
          <p:nvPr/>
        </p:nvSpPr>
        <p:spPr>
          <a:xfrm>
            <a:off x="7485290" y="1971492"/>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802736" y="5418529"/>
            <a:ext cx="9642403"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a:solidFill>
                  <a:schemeClr val="bg1"/>
                </a:solidFill>
                <a:latin typeface="Impact" panose="020B0806030902050204" pitchFamily="34" charset="0"/>
                <a:ea typeface="DengXian" panose="02010600030101010101" pitchFamily="2" charset="-122"/>
                <a:cs typeface="Consolas" panose="020B0609020204030204" pitchFamily="49" charset="0"/>
              </a:rPr>
              <a:t>Der wurde in unabhängige   </a:t>
            </a:r>
          </a:p>
          <a:p>
            <a:pPr algn="l"/>
            <a:r>
              <a:rPr lang="de-DE" sz="4000">
                <a:solidFill>
                  <a:schemeClr val="bg1"/>
                </a:solidFill>
                <a:latin typeface="Impact" panose="020B0806030902050204" pitchFamily="34" charset="0"/>
                <a:ea typeface="DengXian" panose="02010600030101010101" pitchFamily="2" charset="-122"/>
                <a:cs typeface="Consolas" panose="020B0609020204030204" pitchFamily="49" charset="0"/>
              </a:rPr>
              <a:t>                          Komponenten zerlegt</a:t>
            </a:r>
          </a:p>
        </p:txBody>
      </p:sp>
      <p:pic>
        <p:nvPicPr>
          <p:cNvPr id="18" name="Grafik 17" descr="Ein Bild, das Text, Buch enthält.&#10;&#10;Automatisch generierte Beschreibung">
            <a:extLst>
              <a:ext uri="{FF2B5EF4-FFF2-40B4-BE49-F238E27FC236}">
                <a16:creationId xmlns:a16="http://schemas.microsoft.com/office/drawing/2014/main" id="{6F006F35-E741-444D-BE57-88E49569805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19" name="Titel 1">
            <a:extLst>
              <a:ext uri="{FF2B5EF4-FFF2-40B4-BE49-F238E27FC236}">
                <a16:creationId xmlns:a16="http://schemas.microsoft.com/office/drawing/2014/main" id="{59336A3A-AEC3-2345-B8D9-A0A3AAF52D73}"/>
              </a:ext>
            </a:extLst>
          </p:cNvPr>
          <p:cNvSpPr txBox="1">
            <a:spLocks/>
          </p:cNvSpPr>
          <p:nvPr/>
        </p:nvSpPr>
        <p:spPr>
          <a:xfrm>
            <a:off x="5298343" y="4233769"/>
            <a:ext cx="1173280"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a:solidFill>
                  <a:schemeClr val="bg1"/>
                </a:solidFill>
                <a:ea typeface="DengXian" panose="02010600030101010101" pitchFamily="2" charset="-122"/>
                <a:cs typeface="Consolas" panose="020B0609020204030204" pitchFamily="49" charset="0"/>
              </a:rPr>
              <a:t>Benutzer</a:t>
            </a:r>
          </a:p>
        </p:txBody>
      </p:sp>
      <p:sp>
        <p:nvSpPr>
          <p:cNvPr id="20" name="Titel 1">
            <a:extLst>
              <a:ext uri="{FF2B5EF4-FFF2-40B4-BE49-F238E27FC236}">
                <a16:creationId xmlns:a16="http://schemas.microsoft.com/office/drawing/2014/main" id="{FCF22093-81AD-974B-A69E-07394F35BEEC}"/>
              </a:ext>
            </a:extLst>
          </p:cNvPr>
          <p:cNvSpPr txBox="1">
            <a:spLocks/>
          </p:cNvSpPr>
          <p:nvPr/>
        </p:nvSpPr>
        <p:spPr>
          <a:xfrm>
            <a:off x="6471622" y="4345970"/>
            <a:ext cx="912901"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a:solidFill>
                  <a:schemeClr val="bg1"/>
                </a:solidFill>
                <a:ea typeface="DengXian" panose="02010600030101010101" pitchFamily="2" charset="-122"/>
                <a:cs typeface="Consolas" panose="020B0609020204030204" pitchFamily="49" charset="0"/>
              </a:rPr>
              <a:t>Waren-</a:t>
            </a:r>
          </a:p>
          <a:p>
            <a:pPr>
              <a:lnSpc>
                <a:spcPts val="1460"/>
              </a:lnSpc>
            </a:pPr>
            <a:r>
              <a:rPr lang="de-DE" sz="1800" err="1">
                <a:solidFill>
                  <a:schemeClr val="bg1"/>
                </a:solidFill>
                <a:ea typeface="DengXian" panose="02010600030101010101" pitchFamily="2" charset="-122"/>
                <a:cs typeface="Consolas" panose="020B0609020204030204" pitchFamily="49" charset="0"/>
              </a:rPr>
              <a:t>korb</a:t>
            </a:r>
            <a:endParaRPr lang="de-DE" sz="1800">
              <a:solidFill>
                <a:schemeClr val="bg1"/>
              </a:solidFill>
              <a:ea typeface="DengXian" panose="02010600030101010101" pitchFamily="2" charset="-122"/>
              <a:cs typeface="Consolas" panose="020B0609020204030204" pitchFamily="49" charset="0"/>
            </a:endParaRPr>
          </a:p>
        </p:txBody>
      </p:sp>
      <p:sp>
        <p:nvSpPr>
          <p:cNvPr id="21" name="Titel 1">
            <a:extLst>
              <a:ext uri="{FF2B5EF4-FFF2-40B4-BE49-F238E27FC236}">
                <a16:creationId xmlns:a16="http://schemas.microsoft.com/office/drawing/2014/main" id="{491F98E7-69FD-5D41-973C-09E0B6397E8F}"/>
              </a:ext>
            </a:extLst>
          </p:cNvPr>
          <p:cNvSpPr txBox="1">
            <a:spLocks/>
          </p:cNvSpPr>
          <p:nvPr/>
        </p:nvSpPr>
        <p:spPr>
          <a:xfrm>
            <a:off x="7485290" y="4332964"/>
            <a:ext cx="1072514"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a:solidFill>
                  <a:schemeClr val="bg1"/>
                </a:solidFill>
                <a:ea typeface="DengXian" panose="02010600030101010101" pitchFamily="2" charset="-122"/>
                <a:cs typeface="Consolas" panose="020B0609020204030204" pitchFamily="49" charset="0"/>
              </a:rPr>
              <a:t>Waren-</a:t>
            </a:r>
          </a:p>
          <a:p>
            <a:pPr>
              <a:lnSpc>
                <a:spcPts val="1460"/>
              </a:lnSpc>
            </a:pPr>
            <a:r>
              <a:rPr lang="de-DE" sz="1800">
                <a:solidFill>
                  <a:schemeClr val="bg1"/>
                </a:solidFill>
                <a:ea typeface="DengXian" panose="02010600030101010101" pitchFamily="2" charset="-122"/>
                <a:cs typeface="Consolas" panose="020B0609020204030204" pitchFamily="49" charset="0"/>
              </a:rPr>
              <a:t>bestand</a:t>
            </a:r>
          </a:p>
        </p:txBody>
      </p:sp>
    </p:spTree>
    <p:extLst>
      <p:ext uri="{BB962C8B-B14F-4D97-AF65-F5344CB8AC3E}">
        <p14:creationId xmlns:p14="http://schemas.microsoft.com/office/powerpoint/2010/main" val="397198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46" name="officeArt object">
            <a:extLst>
              <a:ext uri="{FF2B5EF4-FFF2-40B4-BE49-F238E27FC236}">
                <a16:creationId xmlns:a16="http://schemas.microsoft.com/office/drawing/2014/main" id="{C6B0615E-8833-BA4E-B741-012415B0326C}"/>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47" name="officeArt object">
            <a:extLst>
              <a:ext uri="{FF2B5EF4-FFF2-40B4-BE49-F238E27FC236}">
                <a16:creationId xmlns:a16="http://schemas.microsoft.com/office/drawing/2014/main" id="{FB813998-D369-1D43-B5DB-6D082B3A9BB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grpSp>
        <p:nvGrpSpPr>
          <p:cNvPr id="3" name="Gruppieren 2">
            <a:extLst>
              <a:ext uri="{FF2B5EF4-FFF2-40B4-BE49-F238E27FC236}">
                <a16:creationId xmlns:a16="http://schemas.microsoft.com/office/drawing/2014/main" id="{724868D2-7AFC-B745-B19E-981E8798A58E}"/>
              </a:ext>
            </a:extLst>
          </p:cNvPr>
          <p:cNvGrpSpPr/>
          <p:nvPr/>
        </p:nvGrpSpPr>
        <p:grpSpPr>
          <a:xfrm>
            <a:off x="5636037" y="903709"/>
            <a:ext cx="3009085" cy="3777366"/>
            <a:chOff x="5388653" y="2948766"/>
            <a:chExt cx="2185788" cy="2847183"/>
          </a:xfrm>
        </p:grpSpPr>
        <p:sp>
          <p:nvSpPr>
            <p:cNvPr id="51" name="Würfel 50">
              <a:extLst>
                <a:ext uri="{FF2B5EF4-FFF2-40B4-BE49-F238E27FC236}">
                  <a16:creationId xmlns:a16="http://schemas.microsoft.com/office/drawing/2014/main" id="{1801BFF9-2A9D-2A4E-AE38-EB0A22EB5F36}"/>
                </a:ext>
              </a:extLst>
            </p:cNvPr>
            <p:cNvSpPr/>
            <p:nvPr/>
          </p:nvSpPr>
          <p:spPr>
            <a:xfrm>
              <a:off x="5964801" y="40812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Würfel 67">
              <a:extLst>
                <a:ext uri="{FF2B5EF4-FFF2-40B4-BE49-F238E27FC236}">
                  <a16:creationId xmlns:a16="http://schemas.microsoft.com/office/drawing/2014/main" id="{344631BA-E1D4-AC42-BEA0-3F91E5E16921}"/>
                </a:ext>
              </a:extLst>
            </p:cNvPr>
            <p:cNvSpPr/>
            <p:nvPr/>
          </p:nvSpPr>
          <p:spPr>
            <a:xfrm>
              <a:off x="5964800" y="46780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Würfel 68">
              <a:extLst>
                <a:ext uri="{FF2B5EF4-FFF2-40B4-BE49-F238E27FC236}">
                  <a16:creationId xmlns:a16="http://schemas.microsoft.com/office/drawing/2014/main" id="{FC2A7961-4BDF-C34F-8162-B9FA1DA61D75}"/>
                </a:ext>
              </a:extLst>
            </p:cNvPr>
            <p:cNvSpPr/>
            <p:nvPr/>
          </p:nvSpPr>
          <p:spPr>
            <a:xfrm>
              <a:off x="5771513" y="42670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Würfel 71">
              <a:extLst>
                <a:ext uri="{FF2B5EF4-FFF2-40B4-BE49-F238E27FC236}">
                  <a16:creationId xmlns:a16="http://schemas.microsoft.com/office/drawing/2014/main" id="{0BA6A7FA-62F1-D54A-9B83-47DE67656F4A}"/>
                </a:ext>
              </a:extLst>
            </p:cNvPr>
            <p:cNvSpPr/>
            <p:nvPr/>
          </p:nvSpPr>
          <p:spPr>
            <a:xfrm>
              <a:off x="5771512" y="48639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Würfel 80">
              <a:extLst>
                <a:ext uri="{FF2B5EF4-FFF2-40B4-BE49-F238E27FC236}">
                  <a16:creationId xmlns:a16="http://schemas.microsoft.com/office/drawing/2014/main" id="{FC677D4A-1295-5C41-AF5B-9397FCAFF20D}"/>
                </a:ext>
              </a:extLst>
            </p:cNvPr>
            <p:cNvSpPr/>
            <p:nvPr/>
          </p:nvSpPr>
          <p:spPr>
            <a:xfrm>
              <a:off x="5964801" y="29487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Würfel 83">
              <a:extLst>
                <a:ext uri="{FF2B5EF4-FFF2-40B4-BE49-F238E27FC236}">
                  <a16:creationId xmlns:a16="http://schemas.microsoft.com/office/drawing/2014/main" id="{1BB979DA-9119-7B43-9F51-395F6E68FC52}"/>
                </a:ext>
              </a:extLst>
            </p:cNvPr>
            <p:cNvSpPr/>
            <p:nvPr/>
          </p:nvSpPr>
          <p:spPr>
            <a:xfrm>
              <a:off x="5964800" y="354561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Würfel 84">
              <a:extLst>
                <a:ext uri="{FF2B5EF4-FFF2-40B4-BE49-F238E27FC236}">
                  <a16:creationId xmlns:a16="http://schemas.microsoft.com/office/drawing/2014/main" id="{8CA50480-C7C3-2548-9CD6-7D0DD8AC5115}"/>
                </a:ext>
              </a:extLst>
            </p:cNvPr>
            <p:cNvSpPr/>
            <p:nvPr/>
          </p:nvSpPr>
          <p:spPr>
            <a:xfrm>
              <a:off x="5771513" y="313461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Würfel 87">
              <a:extLst>
                <a:ext uri="{FF2B5EF4-FFF2-40B4-BE49-F238E27FC236}">
                  <a16:creationId xmlns:a16="http://schemas.microsoft.com/office/drawing/2014/main" id="{04B128E8-7E36-9F4D-A5F4-9B845B8F0156}"/>
                </a:ext>
              </a:extLst>
            </p:cNvPr>
            <p:cNvSpPr/>
            <p:nvPr/>
          </p:nvSpPr>
          <p:spPr>
            <a:xfrm>
              <a:off x="5771512" y="37314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Würfel 96">
              <a:extLst>
                <a:ext uri="{FF2B5EF4-FFF2-40B4-BE49-F238E27FC236}">
                  <a16:creationId xmlns:a16="http://schemas.microsoft.com/office/drawing/2014/main" id="{C9F3D1FF-F345-C245-AEE5-2D1EB30BEB8B}"/>
                </a:ext>
              </a:extLst>
            </p:cNvPr>
            <p:cNvSpPr/>
            <p:nvPr/>
          </p:nvSpPr>
          <p:spPr>
            <a:xfrm>
              <a:off x="5581942" y="44678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Würfel 99">
              <a:extLst>
                <a:ext uri="{FF2B5EF4-FFF2-40B4-BE49-F238E27FC236}">
                  <a16:creationId xmlns:a16="http://schemas.microsoft.com/office/drawing/2014/main" id="{4AE60370-E41F-794C-B11B-F71330BB0917}"/>
                </a:ext>
              </a:extLst>
            </p:cNvPr>
            <p:cNvSpPr/>
            <p:nvPr/>
          </p:nvSpPr>
          <p:spPr>
            <a:xfrm>
              <a:off x="5581941" y="506466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Würfel 100">
              <a:extLst>
                <a:ext uri="{FF2B5EF4-FFF2-40B4-BE49-F238E27FC236}">
                  <a16:creationId xmlns:a16="http://schemas.microsoft.com/office/drawing/2014/main" id="{6647610C-34BF-6C47-89B5-A16A1931FD49}"/>
                </a:ext>
              </a:extLst>
            </p:cNvPr>
            <p:cNvSpPr/>
            <p:nvPr/>
          </p:nvSpPr>
          <p:spPr>
            <a:xfrm>
              <a:off x="5388654" y="465366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Würfel 103">
              <a:extLst>
                <a:ext uri="{FF2B5EF4-FFF2-40B4-BE49-F238E27FC236}">
                  <a16:creationId xmlns:a16="http://schemas.microsoft.com/office/drawing/2014/main" id="{35604C12-2344-F745-8220-75020FC1BC5D}"/>
                </a:ext>
              </a:extLst>
            </p:cNvPr>
            <p:cNvSpPr/>
            <p:nvPr/>
          </p:nvSpPr>
          <p:spPr>
            <a:xfrm>
              <a:off x="5388653" y="52505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Würfel 112">
              <a:extLst>
                <a:ext uri="{FF2B5EF4-FFF2-40B4-BE49-F238E27FC236}">
                  <a16:creationId xmlns:a16="http://schemas.microsoft.com/office/drawing/2014/main" id="{2152AB53-BCBA-344D-A3E2-47AD2B45BCA1}"/>
                </a:ext>
              </a:extLst>
            </p:cNvPr>
            <p:cNvSpPr/>
            <p:nvPr/>
          </p:nvSpPr>
          <p:spPr>
            <a:xfrm>
              <a:off x="5581942" y="33353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Würfel 115">
              <a:extLst>
                <a:ext uri="{FF2B5EF4-FFF2-40B4-BE49-F238E27FC236}">
                  <a16:creationId xmlns:a16="http://schemas.microsoft.com/office/drawing/2014/main" id="{E0A84A7D-6349-424F-92D5-ED497584C511}"/>
                </a:ext>
              </a:extLst>
            </p:cNvPr>
            <p:cNvSpPr/>
            <p:nvPr/>
          </p:nvSpPr>
          <p:spPr>
            <a:xfrm>
              <a:off x="5581941" y="39321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Würfel 116">
              <a:extLst>
                <a:ext uri="{FF2B5EF4-FFF2-40B4-BE49-F238E27FC236}">
                  <a16:creationId xmlns:a16="http://schemas.microsoft.com/office/drawing/2014/main" id="{43E755E3-2BA5-0544-B11B-91FBFA15766C}"/>
                </a:ext>
              </a:extLst>
            </p:cNvPr>
            <p:cNvSpPr/>
            <p:nvPr/>
          </p:nvSpPr>
          <p:spPr>
            <a:xfrm>
              <a:off x="5388654" y="35211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Würfel 119">
              <a:extLst>
                <a:ext uri="{FF2B5EF4-FFF2-40B4-BE49-F238E27FC236}">
                  <a16:creationId xmlns:a16="http://schemas.microsoft.com/office/drawing/2014/main" id="{A8BEAEF4-C3E0-F44B-809C-7F79652B62B7}"/>
                </a:ext>
              </a:extLst>
            </p:cNvPr>
            <p:cNvSpPr/>
            <p:nvPr/>
          </p:nvSpPr>
          <p:spPr>
            <a:xfrm>
              <a:off x="5388653" y="41180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Würfel 129">
              <a:extLst>
                <a:ext uri="{FF2B5EF4-FFF2-40B4-BE49-F238E27FC236}">
                  <a16:creationId xmlns:a16="http://schemas.microsoft.com/office/drawing/2014/main" id="{65052B61-896D-3A44-917B-41A83E03DFA2}"/>
                </a:ext>
              </a:extLst>
            </p:cNvPr>
            <p:cNvSpPr/>
            <p:nvPr/>
          </p:nvSpPr>
          <p:spPr>
            <a:xfrm>
              <a:off x="6540946" y="4678088"/>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Würfel 130">
              <a:extLst>
                <a:ext uri="{FF2B5EF4-FFF2-40B4-BE49-F238E27FC236}">
                  <a16:creationId xmlns:a16="http://schemas.microsoft.com/office/drawing/2014/main" id="{B521B08D-CC4E-F04F-9D7E-69FB5086AC74}"/>
                </a:ext>
              </a:extLst>
            </p:cNvPr>
            <p:cNvSpPr/>
            <p:nvPr/>
          </p:nvSpPr>
          <p:spPr>
            <a:xfrm>
              <a:off x="6347659" y="4267094"/>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2" name="Würfel 131">
              <a:extLst>
                <a:ext uri="{FF2B5EF4-FFF2-40B4-BE49-F238E27FC236}">
                  <a16:creationId xmlns:a16="http://schemas.microsoft.com/office/drawing/2014/main" id="{1316A81D-C087-624F-888A-0C62C6C763A7}"/>
                </a:ext>
              </a:extLst>
            </p:cNvPr>
            <p:cNvSpPr/>
            <p:nvPr/>
          </p:nvSpPr>
          <p:spPr>
            <a:xfrm>
              <a:off x="6347658" y="4863941"/>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Würfel 134">
              <a:extLst>
                <a:ext uri="{FF2B5EF4-FFF2-40B4-BE49-F238E27FC236}">
                  <a16:creationId xmlns:a16="http://schemas.microsoft.com/office/drawing/2014/main" id="{2CC01184-BDDD-1342-8732-F061E12D07DB}"/>
                </a:ext>
              </a:extLst>
            </p:cNvPr>
            <p:cNvSpPr/>
            <p:nvPr/>
          </p:nvSpPr>
          <p:spPr>
            <a:xfrm>
              <a:off x="6347659" y="313461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7" name="Würfel 136">
              <a:extLst>
                <a:ext uri="{FF2B5EF4-FFF2-40B4-BE49-F238E27FC236}">
                  <a16:creationId xmlns:a16="http://schemas.microsoft.com/office/drawing/2014/main" id="{40F2C115-4D08-8C40-9B68-375631F7A4DD}"/>
                </a:ext>
              </a:extLst>
            </p:cNvPr>
            <p:cNvSpPr/>
            <p:nvPr/>
          </p:nvSpPr>
          <p:spPr>
            <a:xfrm>
              <a:off x="6158088" y="44678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8" name="Würfel 137">
              <a:extLst>
                <a:ext uri="{FF2B5EF4-FFF2-40B4-BE49-F238E27FC236}">
                  <a16:creationId xmlns:a16="http://schemas.microsoft.com/office/drawing/2014/main" id="{F9B640F8-E39D-5945-B73D-8E0823D3E2C5}"/>
                </a:ext>
              </a:extLst>
            </p:cNvPr>
            <p:cNvSpPr/>
            <p:nvPr/>
          </p:nvSpPr>
          <p:spPr>
            <a:xfrm>
              <a:off x="6158087" y="5064663"/>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Würfel 138">
              <a:extLst>
                <a:ext uri="{FF2B5EF4-FFF2-40B4-BE49-F238E27FC236}">
                  <a16:creationId xmlns:a16="http://schemas.microsoft.com/office/drawing/2014/main" id="{C5A02DA1-3765-534D-BD96-27414772F3FC}"/>
                </a:ext>
              </a:extLst>
            </p:cNvPr>
            <p:cNvSpPr/>
            <p:nvPr/>
          </p:nvSpPr>
          <p:spPr>
            <a:xfrm>
              <a:off x="5964800" y="465366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Würfel 139">
              <a:extLst>
                <a:ext uri="{FF2B5EF4-FFF2-40B4-BE49-F238E27FC236}">
                  <a16:creationId xmlns:a16="http://schemas.microsoft.com/office/drawing/2014/main" id="{298B2CFE-290E-9640-8797-8A383B107BCF}"/>
                </a:ext>
              </a:extLst>
            </p:cNvPr>
            <p:cNvSpPr/>
            <p:nvPr/>
          </p:nvSpPr>
          <p:spPr>
            <a:xfrm>
              <a:off x="5964799" y="52505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Würfel 140">
              <a:extLst>
                <a:ext uri="{FF2B5EF4-FFF2-40B4-BE49-F238E27FC236}">
                  <a16:creationId xmlns:a16="http://schemas.microsoft.com/office/drawing/2014/main" id="{3BC0E9F7-5806-DE41-9C5C-15F922EA24F2}"/>
                </a:ext>
              </a:extLst>
            </p:cNvPr>
            <p:cNvSpPr/>
            <p:nvPr/>
          </p:nvSpPr>
          <p:spPr>
            <a:xfrm>
              <a:off x="6158088" y="33353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Würfel 141">
              <a:extLst>
                <a:ext uri="{FF2B5EF4-FFF2-40B4-BE49-F238E27FC236}">
                  <a16:creationId xmlns:a16="http://schemas.microsoft.com/office/drawing/2014/main" id="{3D346D24-85C8-BE4F-A11E-3E9DF9D85E19}"/>
                </a:ext>
              </a:extLst>
            </p:cNvPr>
            <p:cNvSpPr/>
            <p:nvPr/>
          </p:nvSpPr>
          <p:spPr>
            <a:xfrm>
              <a:off x="6158087" y="3932188"/>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Würfel 142">
              <a:extLst>
                <a:ext uri="{FF2B5EF4-FFF2-40B4-BE49-F238E27FC236}">
                  <a16:creationId xmlns:a16="http://schemas.microsoft.com/office/drawing/2014/main" id="{F38E8B60-7484-2949-B0CE-8EE2E5EBEAF1}"/>
                </a:ext>
              </a:extLst>
            </p:cNvPr>
            <p:cNvSpPr/>
            <p:nvPr/>
          </p:nvSpPr>
          <p:spPr>
            <a:xfrm>
              <a:off x="5964800" y="3521194"/>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Würfel 143">
              <a:extLst>
                <a:ext uri="{FF2B5EF4-FFF2-40B4-BE49-F238E27FC236}">
                  <a16:creationId xmlns:a16="http://schemas.microsoft.com/office/drawing/2014/main" id="{201B69B5-F83F-F644-BB90-D62939FE9D99}"/>
                </a:ext>
              </a:extLst>
            </p:cNvPr>
            <p:cNvSpPr/>
            <p:nvPr/>
          </p:nvSpPr>
          <p:spPr>
            <a:xfrm>
              <a:off x="5964799" y="41180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Würfel 159">
              <a:extLst>
                <a:ext uri="{FF2B5EF4-FFF2-40B4-BE49-F238E27FC236}">
                  <a16:creationId xmlns:a16="http://schemas.microsoft.com/office/drawing/2014/main" id="{268633F5-EFE9-1849-A3FC-725357BB60C6}"/>
                </a:ext>
              </a:extLst>
            </p:cNvPr>
            <p:cNvSpPr/>
            <p:nvPr/>
          </p:nvSpPr>
          <p:spPr>
            <a:xfrm>
              <a:off x="7239682" y="48614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Würfel 164">
              <a:extLst>
                <a:ext uri="{FF2B5EF4-FFF2-40B4-BE49-F238E27FC236}">
                  <a16:creationId xmlns:a16="http://schemas.microsoft.com/office/drawing/2014/main" id="{E7B3A537-DE0D-4D41-8F7B-5DF6D6AE5D6B}"/>
                </a:ext>
              </a:extLst>
            </p:cNvPr>
            <p:cNvSpPr/>
            <p:nvPr/>
          </p:nvSpPr>
          <p:spPr>
            <a:xfrm>
              <a:off x="7050112" y="44653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Würfel 165">
              <a:extLst>
                <a:ext uri="{FF2B5EF4-FFF2-40B4-BE49-F238E27FC236}">
                  <a16:creationId xmlns:a16="http://schemas.microsoft.com/office/drawing/2014/main" id="{EB5C31BC-46CE-0741-A5BF-23457F56ECC0}"/>
                </a:ext>
              </a:extLst>
            </p:cNvPr>
            <p:cNvSpPr/>
            <p:nvPr/>
          </p:nvSpPr>
          <p:spPr>
            <a:xfrm>
              <a:off x="7050111" y="5062221"/>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Würfel 166">
              <a:extLst>
                <a:ext uri="{FF2B5EF4-FFF2-40B4-BE49-F238E27FC236}">
                  <a16:creationId xmlns:a16="http://schemas.microsoft.com/office/drawing/2014/main" id="{EE8BDB43-F121-964F-8EC0-AD3CFEFF66B1}"/>
                </a:ext>
              </a:extLst>
            </p:cNvPr>
            <p:cNvSpPr/>
            <p:nvPr/>
          </p:nvSpPr>
          <p:spPr>
            <a:xfrm>
              <a:off x="6856824" y="4651227"/>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Würfel 167">
              <a:extLst>
                <a:ext uri="{FF2B5EF4-FFF2-40B4-BE49-F238E27FC236}">
                  <a16:creationId xmlns:a16="http://schemas.microsoft.com/office/drawing/2014/main" id="{E1347666-0B95-D04A-AB81-120D589B4467}"/>
                </a:ext>
              </a:extLst>
            </p:cNvPr>
            <p:cNvSpPr/>
            <p:nvPr/>
          </p:nvSpPr>
          <p:spPr>
            <a:xfrm>
              <a:off x="6856823" y="52480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Würfel 170">
              <a:extLst>
                <a:ext uri="{FF2B5EF4-FFF2-40B4-BE49-F238E27FC236}">
                  <a16:creationId xmlns:a16="http://schemas.microsoft.com/office/drawing/2014/main" id="{DD5B6888-D79C-DC46-AFF9-DB1A84232807}"/>
                </a:ext>
              </a:extLst>
            </p:cNvPr>
            <p:cNvSpPr/>
            <p:nvPr/>
          </p:nvSpPr>
          <p:spPr>
            <a:xfrm>
              <a:off x="6856824" y="3518752"/>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Würfel 171">
              <a:extLst>
                <a:ext uri="{FF2B5EF4-FFF2-40B4-BE49-F238E27FC236}">
                  <a16:creationId xmlns:a16="http://schemas.microsoft.com/office/drawing/2014/main" id="{A255CE49-102D-5A44-B52E-AC7A79FE9345}"/>
                </a:ext>
              </a:extLst>
            </p:cNvPr>
            <p:cNvSpPr/>
            <p:nvPr/>
          </p:nvSpPr>
          <p:spPr>
            <a:xfrm>
              <a:off x="6856823" y="41155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21" name="Titel 1">
            <a:extLst>
              <a:ext uri="{FF2B5EF4-FFF2-40B4-BE49-F238E27FC236}">
                <a16:creationId xmlns:a16="http://schemas.microsoft.com/office/drawing/2014/main" id="{02C4BD68-2475-0B45-AA29-1B6BCA63334E}"/>
              </a:ext>
            </a:extLst>
          </p:cNvPr>
          <p:cNvSpPr txBox="1">
            <a:spLocks/>
          </p:cNvSpPr>
          <p:nvPr/>
        </p:nvSpPr>
        <p:spPr>
          <a:xfrm>
            <a:off x="5324977" y="4821716"/>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a:solidFill>
                  <a:schemeClr val="bg1"/>
                </a:solidFill>
                <a:ea typeface="Roboto" panose="02000000000000000000" pitchFamily="2" charset="0"/>
                <a:cs typeface="Consolas" panose="020B0609020204030204" pitchFamily="49" charset="0"/>
              </a:rPr>
              <a:t>Benutzer </a:t>
            </a:r>
          </a:p>
          <a:p>
            <a:pPr>
              <a:lnSpc>
                <a:spcPts val="1460"/>
              </a:lnSpc>
            </a:pPr>
            <a:r>
              <a:rPr lang="de-DE" sz="1800">
                <a:solidFill>
                  <a:schemeClr val="bg1"/>
                </a:solidFill>
                <a:ea typeface="Roboto" panose="02000000000000000000" pitchFamily="2" charset="0"/>
                <a:cs typeface="Consolas" panose="020B0609020204030204" pitchFamily="49" charset="0"/>
              </a:rPr>
              <a:t>anzeigen</a:t>
            </a:r>
          </a:p>
        </p:txBody>
      </p:sp>
      <p:sp>
        <p:nvSpPr>
          <p:cNvPr id="222" name="Titel 1">
            <a:extLst>
              <a:ext uri="{FF2B5EF4-FFF2-40B4-BE49-F238E27FC236}">
                <a16:creationId xmlns:a16="http://schemas.microsoft.com/office/drawing/2014/main" id="{3B33A4D3-E103-A844-821E-0108A508F8FE}"/>
              </a:ext>
            </a:extLst>
          </p:cNvPr>
          <p:cNvSpPr txBox="1">
            <a:spLocks/>
          </p:cNvSpPr>
          <p:nvPr/>
        </p:nvSpPr>
        <p:spPr>
          <a:xfrm>
            <a:off x="6445540" y="4833493"/>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a:solidFill>
                  <a:schemeClr val="bg1"/>
                </a:solidFill>
                <a:ea typeface="Roboto" panose="02000000000000000000" pitchFamily="2" charset="0"/>
                <a:cs typeface="Consolas" panose="020B0609020204030204" pitchFamily="49" charset="0"/>
              </a:rPr>
              <a:t>Benutzer </a:t>
            </a:r>
          </a:p>
          <a:p>
            <a:pPr>
              <a:lnSpc>
                <a:spcPts val="1460"/>
              </a:lnSpc>
            </a:pPr>
            <a:r>
              <a:rPr lang="de-DE" sz="1800">
                <a:solidFill>
                  <a:schemeClr val="bg1"/>
                </a:solidFill>
                <a:ea typeface="Roboto" panose="02000000000000000000" pitchFamily="2" charset="0"/>
                <a:cs typeface="Consolas" panose="020B0609020204030204" pitchFamily="49" charset="0"/>
              </a:rPr>
              <a:t>anlegen</a:t>
            </a:r>
          </a:p>
        </p:txBody>
      </p:sp>
      <p:sp>
        <p:nvSpPr>
          <p:cNvPr id="223" name="Titel 1">
            <a:extLst>
              <a:ext uri="{FF2B5EF4-FFF2-40B4-BE49-F238E27FC236}">
                <a16:creationId xmlns:a16="http://schemas.microsoft.com/office/drawing/2014/main" id="{F0C46FE8-D3A5-C349-9E3F-1F5926712C41}"/>
              </a:ext>
            </a:extLst>
          </p:cNvPr>
          <p:cNvSpPr txBox="1">
            <a:spLocks/>
          </p:cNvSpPr>
          <p:nvPr/>
        </p:nvSpPr>
        <p:spPr>
          <a:xfrm>
            <a:off x="7566103" y="4841236"/>
            <a:ext cx="1031028"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a:solidFill>
                  <a:schemeClr val="bg1"/>
                </a:solidFill>
                <a:ea typeface="Roboto" panose="02000000000000000000" pitchFamily="2" charset="0"/>
                <a:cs typeface="Consolas" panose="020B0609020204030204" pitchFamily="49" charset="0"/>
              </a:rPr>
              <a:t>Benutzer </a:t>
            </a:r>
          </a:p>
          <a:p>
            <a:pPr>
              <a:lnSpc>
                <a:spcPts val="1460"/>
              </a:lnSpc>
            </a:pPr>
            <a:r>
              <a:rPr lang="de-DE" sz="1800">
                <a:solidFill>
                  <a:schemeClr val="bg1"/>
                </a:solidFill>
                <a:ea typeface="Roboto" panose="02000000000000000000" pitchFamily="2" charset="0"/>
                <a:cs typeface="Consolas" panose="020B0609020204030204" pitchFamily="49" charset="0"/>
              </a:rPr>
              <a:t>ändern</a:t>
            </a:r>
          </a:p>
        </p:txBody>
      </p:sp>
      <p:pic>
        <p:nvPicPr>
          <p:cNvPr id="41" name="Grafik 40" descr="Ein Bild, das Text, Buch enthält.&#10;&#10;Automatisch generierte Beschreibung">
            <a:extLst>
              <a:ext uri="{FF2B5EF4-FFF2-40B4-BE49-F238E27FC236}">
                <a16:creationId xmlns:a16="http://schemas.microsoft.com/office/drawing/2014/main" id="{8A97E7C1-3051-8B4C-9C20-B31598E86FCC}"/>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9" name="Titel 1">
            <a:extLst>
              <a:ext uri="{FF2B5EF4-FFF2-40B4-BE49-F238E27FC236}">
                <a16:creationId xmlns:a16="http://schemas.microsoft.com/office/drawing/2014/main" id="{20500594-CE58-C94D-B789-1E037EC1DA5B}"/>
              </a:ext>
            </a:extLst>
          </p:cNvPr>
          <p:cNvSpPr txBox="1">
            <a:spLocks/>
          </p:cNvSpPr>
          <p:nvPr/>
        </p:nvSpPr>
        <p:spPr>
          <a:xfrm>
            <a:off x="3178713" y="6020975"/>
            <a:ext cx="7470529"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a:solidFill>
                  <a:schemeClr val="bg1"/>
                </a:solidFill>
                <a:latin typeface="Impact" panose="020B0806030902050204" pitchFamily="34" charset="0"/>
                <a:ea typeface="DengXian" panose="02010600030101010101" pitchFamily="2" charset="-122"/>
                <a:cs typeface="Consolas" panose="020B0609020204030204" pitchFamily="49" charset="0"/>
              </a:rPr>
              <a:t>Bis es kleiner nicht mehr ging</a:t>
            </a:r>
          </a:p>
          <a:p>
            <a:pPr algn="l"/>
            <a:r>
              <a:rPr lang="de-DE" sz="4000">
                <a:solidFill>
                  <a:schemeClr val="bg1"/>
                </a:solidFill>
                <a:latin typeface="Impact" panose="020B0806030902050204" pitchFamily="34" charset="0"/>
                <a:ea typeface="DengXian" panose="02010600030101010101" pitchFamily="2" charset="-122"/>
                <a:cs typeface="Consolas" panose="020B0609020204030204" pitchFamily="49" charset="0"/>
              </a:rPr>
              <a:t>                    </a:t>
            </a:r>
          </a:p>
        </p:txBody>
      </p:sp>
    </p:spTree>
    <p:extLst>
      <p:ext uri="{BB962C8B-B14F-4D97-AF65-F5344CB8AC3E}">
        <p14:creationId xmlns:p14="http://schemas.microsoft.com/office/powerpoint/2010/main" val="313310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410958" y="2163924"/>
            <a:ext cx="10952702" cy="2464599"/>
          </a:xfrm>
        </p:spPr>
        <p:txBody>
          <a:bodyPr>
            <a:noAutofit/>
          </a:bodyPr>
          <a:lstStyle/>
          <a:p>
            <a:pPr algn="l"/>
            <a:r>
              <a:rPr lang="de-DE" sz="8000">
                <a:solidFill>
                  <a:schemeClr val="bg1"/>
                </a:solidFill>
                <a:latin typeface="Impact"/>
              </a:rPr>
              <a:t>NEUES PROGRAMMIER-  </a:t>
            </a:r>
            <a:br>
              <a:rPr lang="de-DE" sz="8000">
                <a:latin typeface="Impact"/>
              </a:rPr>
            </a:br>
            <a:r>
              <a:rPr lang="de-DE" sz="8000">
                <a:solidFill>
                  <a:schemeClr val="bg1"/>
                </a:solidFill>
                <a:latin typeface="Impact"/>
              </a:rPr>
              <a:t>        MODELL?</a:t>
            </a:r>
            <a:endParaRPr lang="de-DE" sz="8000">
              <a:solidFill>
                <a:schemeClr val="bg1"/>
              </a:solidFill>
              <a:latin typeface="Impact" panose="020B0806030902050204" pitchFamily="34" charset="0"/>
            </a:endParaRPr>
          </a:p>
        </p:txBody>
      </p:sp>
      <p:pic>
        <p:nvPicPr>
          <p:cNvPr id="3" name="Grafik 2" descr="Ein Bild, das Text, Buch enthält.&#10;&#10;Automatisch generierte Beschreibung">
            <a:extLst>
              <a:ext uri="{FF2B5EF4-FFF2-40B4-BE49-F238E27FC236}">
                <a16:creationId xmlns:a16="http://schemas.microsoft.com/office/drawing/2014/main" id="{F12CB2D9-DAC7-8D4C-9227-931CECA011C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47071AE-86D6-AD4A-9092-443ACA7C4FA5}"/>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2C50735B-B212-2749-AD73-A53CC69EEC04}"/>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CDEB61A5-D14D-2341-8ECB-43E0E7541C9A}"/>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74007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37" name="officeArt object">
            <a:extLst>
              <a:ext uri="{FF2B5EF4-FFF2-40B4-BE49-F238E27FC236}">
                <a16:creationId xmlns:a16="http://schemas.microsoft.com/office/drawing/2014/main" id="{03FF091F-503A-C940-93D1-24B458B72E76}"/>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8" name="officeArt object">
            <a:extLst>
              <a:ext uri="{FF2B5EF4-FFF2-40B4-BE49-F238E27FC236}">
                <a16:creationId xmlns:a16="http://schemas.microsoft.com/office/drawing/2014/main" id="{111BF53D-89B1-E34A-9B1E-3253F6B68B4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Rechteck 6">
            <a:extLst>
              <a:ext uri="{FF2B5EF4-FFF2-40B4-BE49-F238E27FC236}">
                <a16:creationId xmlns:a16="http://schemas.microsoft.com/office/drawing/2014/main" id="{C1ABD84A-D3A8-D74C-A6E4-398CDF3D9E91}"/>
              </a:ext>
            </a:extLst>
          </p:cNvPr>
          <p:cNvSpPr/>
          <p:nvPr/>
        </p:nvSpPr>
        <p:spPr>
          <a:xfrm>
            <a:off x="2776704" y="3429000"/>
            <a:ext cx="4224233" cy="1323439"/>
          </a:xfrm>
          <a:prstGeom prst="rect">
            <a:avLst/>
          </a:prstGeom>
        </p:spPr>
        <p:txBody>
          <a:bodyPr wrap="none">
            <a:spAutoFit/>
          </a:bodyPr>
          <a:lstStyle/>
          <a:p>
            <a:r>
              <a:rPr lang="de-DE" sz="8000">
                <a:solidFill>
                  <a:schemeClr val="bg1"/>
                </a:solidFill>
                <a:latin typeface="Impact" panose="020B0806030902050204" pitchFamily="34" charset="0"/>
                <a:ea typeface="DengXian" panose="02010600030101010101" pitchFamily="2" charset="-122"/>
                <a:cs typeface="Consolas" panose="020B0609020204030204" pitchFamily="49" charset="0"/>
              </a:rPr>
              <a:t>Hands-On</a:t>
            </a:r>
            <a:endParaRPr lang="de-DE" sz="8000">
              <a:solidFill>
                <a:schemeClr val="bg1"/>
              </a:solidFill>
              <a:latin typeface="Impact" panose="020B0806030902050204" pitchFamily="34" charset="0"/>
            </a:endParaRPr>
          </a:p>
        </p:txBody>
      </p:sp>
      <p:sp>
        <p:nvSpPr>
          <p:cNvPr id="23" name="Würfel 22">
            <a:extLst>
              <a:ext uri="{FF2B5EF4-FFF2-40B4-BE49-F238E27FC236}">
                <a16:creationId xmlns:a16="http://schemas.microsoft.com/office/drawing/2014/main" id="{1379C4D4-253A-504D-86F5-8165639E788B}"/>
              </a:ext>
            </a:extLst>
          </p:cNvPr>
          <p:cNvSpPr/>
          <p:nvPr/>
        </p:nvSpPr>
        <p:spPr>
          <a:xfrm>
            <a:off x="8382766" y="3934658"/>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Würfel 23">
            <a:extLst>
              <a:ext uri="{FF2B5EF4-FFF2-40B4-BE49-F238E27FC236}">
                <a16:creationId xmlns:a16="http://schemas.microsoft.com/office/drawing/2014/main" id="{042142B1-D39A-BC4F-832F-49056CB9BA6F}"/>
              </a:ext>
            </a:extLst>
          </p:cNvPr>
          <p:cNvSpPr/>
          <p:nvPr/>
        </p:nvSpPr>
        <p:spPr>
          <a:xfrm>
            <a:off x="9208242" y="3934658"/>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Würfel 24">
            <a:extLst>
              <a:ext uri="{FF2B5EF4-FFF2-40B4-BE49-F238E27FC236}">
                <a16:creationId xmlns:a16="http://schemas.microsoft.com/office/drawing/2014/main" id="{67B3B61D-BDB6-7F40-A794-572316983523}"/>
              </a:ext>
            </a:extLst>
          </p:cNvPr>
          <p:cNvSpPr/>
          <p:nvPr/>
        </p:nvSpPr>
        <p:spPr>
          <a:xfrm>
            <a:off x="8053820" y="4272730"/>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Würfel 25">
            <a:extLst>
              <a:ext uri="{FF2B5EF4-FFF2-40B4-BE49-F238E27FC236}">
                <a16:creationId xmlns:a16="http://schemas.microsoft.com/office/drawing/2014/main" id="{F550EDBA-8E21-FA4E-99EE-A809336951A6}"/>
              </a:ext>
            </a:extLst>
          </p:cNvPr>
          <p:cNvSpPr/>
          <p:nvPr/>
        </p:nvSpPr>
        <p:spPr>
          <a:xfrm>
            <a:off x="8879296" y="4272730"/>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Würfel 26">
            <a:extLst>
              <a:ext uri="{FF2B5EF4-FFF2-40B4-BE49-F238E27FC236}">
                <a16:creationId xmlns:a16="http://schemas.microsoft.com/office/drawing/2014/main" id="{CCF1D348-CB26-C840-A0DE-7D613B2FF980}"/>
              </a:ext>
            </a:extLst>
          </p:cNvPr>
          <p:cNvSpPr/>
          <p:nvPr/>
        </p:nvSpPr>
        <p:spPr>
          <a:xfrm>
            <a:off x="9715616" y="427273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Würfel 27">
            <a:extLst>
              <a:ext uri="{FF2B5EF4-FFF2-40B4-BE49-F238E27FC236}">
                <a16:creationId xmlns:a16="http://schemas.microsoft.com/office/drawing/2014/main" id="{721DE2D5-A323-C640-B420-6080A47FBB23}"/>
              </a:ext>
            </a:extLst>
          </p:cNvPr>
          <p:cNvSpPr/>
          <p:nvPr/>
        </p:nvSpPr>
        <p:spPr>
          <a:xfrm>
            <a:off x="8382766" y="3113625"/>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Würfel 28">
            <a:extLst>
              <a:ext uri="{FF2B5EF4-FFF2-40B4-BE49-F238E27FC236}">
                <a16:creationId xmlns:a16="http://schemas.microsoft.com/office/drawing/2014/main" id="{71FD1FEC-0A63-7946-BF13-7828614C2434}"/>
              </a:ext>
            </a:extLst>
          </p:cNvPr>
          <p:cNvSpPr/>
          <p:nvPr/>
        </p:nvSpPr>
        <p:spPr>
          <a:xfrm>
            <a:off x="9208242" y="3113625"/>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Würfel 29">
            <a:extLst>
              <a:ext uri="{FF2B5EF4-FFF2-40B4-BE49-F238E27FC236}">
                <a16:creationId xmlns:a16="http://schemas.microsoft.com/office/drawing/2014/main" id="{12B8DCFE-39FA-A24B-9919-0287A535A7A3}"/>
              </a:ext>
            </a:extLst>
          </p:cNvPr>
          <p:cNvSpPr/>
          <p:nvPr/>
        </p:nvSpPr>
        <p:spPr>
          <a:xfrm>
            <a:off x="8053820" y="3451697"/>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Würfel 30">
            <a:extLst>
              <a:ext uri="{FF2B5EF4-FFF2-40B4-BE49-F238E27FC236}">
                <a16:creationId xmlns:a16="http://schemas.microsoft.com/office/drawing/2014/main" id="{A1966B92-4B65-7448-93B2-0A17410DB11A}"/>
              </a:ext>
            </a:extLst>
          </p:cNvPr>
          <p:cNvSpPr/>
          <p:nvPr/>
        </p:nvSpPr>
        <p:spPr>
          <a:xfrm>
            <a:off x="8879296" y="3451697"/>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Würfel 31">
            <a:extLst>
              <a:ext uri="{FF2B5EF4-FFF2-40B4-BE49-F238E27FC236}">
                <a16:creationId xmlns:a16="http://schemas.microsoft.com/office/drawing/2014/main" id="{00F483CE-9892-2A48-884B-5AD00AB57981}"/>
              </a:ext>
            </a:extLst>
          </p:cNvPr>
          <p:cNvSpPr/>
          <p:nvPr/>
        </p:nvSpPr>
        <p:spPr>
          <a:xfrm>
            <a:off x="9715616" y="3451697"/>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Würfel 32">
            <a:extLst>
              <a:ext uri="{FF2B5EF4-FFF2-40B4-BE49-F238E27FC236}">
                <a16:creationId xmlns:a16="http://schemas.microsoft.com/office/drawing/2014/main" id="{A1CA951E-2B2C-9B41-A728-2B31015CAE73}"/>
              </a:ext>
            </a:extLst>
          </p:cNvPr>
          <p:cNvSpPr/>
          <p:nvPr/>
        </p:nvSpPr>
        <p:spPr>
          <a:xfrm>
            <a:off x="8053820" y="2630664"/>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Würfel 33">
            <a:extLst>
              <a:ext uri="{FF2B5EF4-FFF2-40B4-BE49-F238E27FC236}">
                <a16:creationId xmlns:a16="http://schemas.microsoft.com/office/drawing/2014/main" id="{333FF838-195A-AC45-BE19-AF49129441D0}"/>
              </a:ext>
            </a:extLst>
          </p:cNvPr>
          <p:cNvSpPr/>
          <p:nvPr/>
        </p:nvSpPr>
        <p:spPr>
          <a:xfrm>
            <a:off x="8879296" y="2630664"/>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Würfel 34">
            <a:extLst>
              <a:ext uri="{FF2B5EF4-FFF2-40B4-BE49-F238E27FC236}">
                <a16:creationId xmlns:a16="http://schemas.microsoft.com/office/drawing/2014/main" id="{E23F4FD9-BE8F-4046-89A1-640737B7B736}"/>
              </a:ext>
            </a:extLst>
          </p:cNvPr>
          <p:cNvSpPr/>
          <p:nvPr/>
        </p:nvSpPr>
        <p:spPr>
          <a:xfrm>
            <a:off x="9715616" y="26306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ürfel 16">
            <a:extLst>
              <a:ext uri="{FF2B5EF4-FFF2-40B4-BE49-F238E27FC236}">
                <a16:creationId xmlns:a16="http://schemas.microsoft.com/office/drawing/2014/main" id="{F7667DF5-F1BD-3B49-BC97-8BD1C1CEFBC3}"/>
              </a:ext>
            </a:extLst>
          </p:cNvPr>
          <p:cNvSpPr/>
          <p:nvPr/>
        </p:nvSpPr>
        <p:spPr>
          <a:xfrm>
            <a:off x="7725976" y="4581864"/>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Würfel 17">
            <a:extLst>
              <a:ext uri="{FF2B5EF4-FFF2-40B4-BE49-F238E27FC236}">
                <a16:creationId xmlns:a16="http://schemas.microsoft.com/office/drawing/2014/main" id="{3B738998-DDB0-E844-B802-7791D899BEDA}"/>
              </a:ext>
            </a:extLst>
          </p:cNvPr>
          <p:cNvSpPr/>
          <p:nvPr/>
        </p:nvSpPr>
        <p:spPr>
          <a:xfrm>
            <a:off x="8551452" y="4581864"/>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Würfel 18">
            <a:extLst>
              <a:ext uri="{FF2B5EF4-FFF2-40B4-BE49-F238E27FC236}">
                <a16:creationId xmlns:a16="http://schemas.microsoft.com/office/drawing/2014/main" id="{25D5D8D6-30F6-EA48-962F-7328321B36C8}"/>
              </a:ext>
            </a:extLst>
          </p:cNvPr>
          <p:cNvSpPr/>
          <p:nvPr/>
        </p:nvSpPr>
        <p:spPr>
          <a:xfrm>
            <a:off x="9387772" y="45818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Würfel 19">
            <a:extLst>
              <a:ext uri="{FF2B5EF4-FFF2-40B4-BE49-F238E27FC236}">
                <a16:creationId xmlns:a16="http://schemas.microsoft.com/office/drawing/2014/main" id="{F3A4618A-2A04-2443-88FB-6E207371423B}"/>
              </a:ext>
            </a:extLst>
          </p:cNvPr>
          <p:cNvSpPr/>
          <p:nvPr/>
        </p:nvSpPr>
        <p:spPr>
          <a:xfrm>
            <a:off x="7397030" y="4919936"/>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Würfel 20">
            <a:extLst>
              <a:ext uri="{FF2B5EF4-FFF2-40B4-BE49-F238E27FC236}">
                <a16:creationId xmlns:a16="http://schemas.microsoft.com/office/drawing/2014/main" id="{391ECA34-F6F5-8040-9DB0-D5C875CA1A67}"/>
              </a:ext>
            </a:extLst>
          </p:cNvPr>
          <p:cNvSpPr/>
          <p:nvPr/>
        </p:nvSpPr>
        <p:spPr>
          <a:xfrm>
            <a:off x="8222506" y="4919936"/>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Würfel 21">
            <a:extLst>
              <a:ext uri="{FF2B5EF4-FFF2-40B4-BE49-F238E27FC236}">
                <a16:creationId xmlns:a16="http://schemas.microsoft.com/office/drawing/2014/main" id="{B8A1391C-C31E-244D-93E9-DEF511C6487A}"/>
              </a:ext>
            </a:extLst>
          </p:cNvPr>
          <p:cNvSpPr/>
          <p:nvPr/>
        </p:nvSpPr>
        <p:spPr>
          <a:xfrm>
            <a:off x="9058826" y="4919936"/>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Würfel 3">
            <a:extLst>
              <a:ext uri="{FF2B5EF4-FFF2-40B4-BE49-F238E27FC236}">
                <a16:creationId xmlns:a16="http://schemas.microsoft.com/office/drawing/2014/main" id="{FDD46ADA-42C7-1948-AEC5-763EB5925D9C}"/>
              </a:ext>
            </a:extLst>
          </p:cNvPr>
          <p:cNvSpPr/>
          <p:nvPr/>
        </p:nvSpPr>
        <p:spPr>
          <a:xfrm>
            <a:off x="7725976" y="3760831"/>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Würfel 4">
            <a:extLst>
              <a:ext uri="{FF2B5EF4-FFF2-40B4-BE49-F238E27FC236}">
                <a16:creationId xmlns:a16="http://schemas.microsoft.com/office/drawing/2014/main" id="{5B4A3C2A-1242-CB48-803E-5D85FA706F32}"/>
              </a:ext>
            </a:extLst>
          </p:cNvPr>
          <p:cNvSpPr/>
          <p:nvPr/>
        </p:nvSpPr>
        <p:spPr>
          <a:xfrm>
            <a:off x="8551452" y="3760831"/>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Würfel 5">
            <a:extLst>
              <a:ext uri="{FF2B5EF4-FFF2-40B4-BE49-F238E27FC236}">
                <a16:creationId xmlns:a16="http://schemas.microsoft.com/office/drawing/2014/main" id="{92E3B06F-24BF-2645-8152-76690024451B}"/>
              </a:ext>
            </a:extLst>
          </p:cNvPr>
          <p:cNvSpPr/>
          <p:nvPr/>
        </p:nvSpPr>
        <p:spPr>
          <a:xfrm>
            <a:off x="9387772" y="3760831"/>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Würfel 7">
            <a:extLst>
              <a:ext uri="{FF2B5EF4-FFF2-40B4-BE49-F238E27FC236}">
                <a16:creationId xmlns:a16="http://schemas.microsoft.com/office/drawing/2014/main" id="{367A6337-C5E5-8240-92EF-CA2B6D80D25E}"/>
              </a:ext>
            </a:extLst>
          </p:cNvPr>
          <p:cNvSpPr/>
          <p:nvPr/>
        </p:nvSpPr>
        <p:spPr>
          <a:xfrm>
            <a:off x="7725976" y="2939798"/>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Würfel 8">
            <a:extLst>
              <a:ext uri="{FF2B5EF4-FFF2-40B4-BE49-F238E27FC236}">
                <a16:creationId xmlns:a16="http://schemas.microsoft.com/office/drawing/2014/main" id="{B027CCBA-84E6-9343-AB56-F03E27442FFE}"/>
              </a:ext>
            </a:extLst>
          </p:cNvPr>
          <p:cNvSpPr/>
          <p:nvPr/>
        </p:nvSpPr>
        <p:spPr>
          <a:xfrm>
            <a:off x="8551452" y="2939798"/>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Würfel 9">
            <a:extLst>
              <a:ext uri="{FF2B5EF4-FFF2-40B4-BE49-F238E27FC236}">
                <a16:creationId xmlns:a16="http://schemas.microsoft.com/office/drawing/2014/main" id="{0956C287-12B7-3246-BD71-53F0C43376EB}"/>
              </a:ext>
            </a:extLst>
          </p:cNvPr>
          <p:cNvSpPr/>
          <p:nvPr/>
        </p:nvSpPr>
        <p:spPr>
          <a:xfrm>
            <a:off x="9387772" y="2939798"/>
            <a:ext cx="923075" cy="880919"/>
          </a:xfrm>
          <a:prstGeom prst="cube">
            <a:avLst/>
          </a:prstGeom>
          <a:solidFill>
            <a:srgbClr val="BFBFB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Würfel 10">
            <a:extLst>
              <a:ext uri="{FF2B5EF4-FFF2-40B4-BE49-F238E27FC236}">
                <a16:creationId xmlns:a16="http://schemas.microsoft.com/office/drawing/2014/main" id="{BA2BBCB9-CD25-C743-81D4-7CEA36E7E9E8}"/>
              </a:ext>
            </a:extLst>
          </p:cNvPr>
          <p:cNvSpPr/>
          <p:nvPr/>
        </p:nvSpPr>
        <p:spPr>
          <a:xfrm>
            <a:off x="7397030" y="4098903"/>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Würfel 11">
            <a:extLst>
              <a:ext uri="{FF2B5EF4-FFF2-40B4-BE49-F238E27FC236}">
                <a16:creationId xmlns:a16="http://schemas.microsoft.com/office/drawing/2014/main" id="{0FD15210-ADD7-5541-AEF7-EB3358EFA92B}"/>
              </a:ext>
            </a:extLst>
          </p:cNvPr>
          <p:cNvSpPr/>
          <p:nvPr/>
        </p:nvSpPr>
        <p:spPr>
          <a:xfrm>
            <a:off x="8222506" y="4098903"/>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Würfel 12">
            <a:extLst>
              <a:ext uri="{FF2B5EF4-FFF2-40B4-BE49-F238E27FC236}">
                <a16:creationId xmlns:a16="http://schemas.microsoft.com/office/drawing/2014/main" id="{B82DE2AC-1037-4E44-9DCA-374266BF0F2F}"/>
              </a:ext>
            </a:extLst>
          </p:cNvPr>
          <p:cNvSpPr/>
          <p:nvPr/>
        </p:nvSpPr>
        <p:spPr>
          <a:xfrm>
            <a:off x="9058826" y="4098903"/>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Würfel 13">
            <a:extLst>
              <a:ext uri="{FF2B5EF4-FFF2-40B4-BE49-F238E27FC236}">
                <a16:creationId xmlns:a16="http://schemas.microsoft.com/office/drawing/2014/main" id="{5EF5DFE6-FBFB-8946-813D-DA6F0695706C}"/>
              </a:ext>
            </a:extLst>
          </p:cNvPr>
          <p:cNvSpPr/>
          <p:nvPr/>
        </p:nvSpPr>
        <p:spPr>
          <a:xfrm>
            <a:off x="7397030" y="3277870"/>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Würfel 14">
            <a:extLst>
              <a:ext uri="{FF2B5EF4-FFF2-40B4-BE49-F238E27FC236}">
                <a16:creationId xmlns:a16="http://schemas.microsoft.com/office/drawing/2014/main" id="{70753518-DF70-E44C-A99F-FDDC66BA4370}"/>
              </a:ext>
            </a:extLst>
          </p:cNvPr>
          <p:cNvSpPr/>
          <p:nvPr/>
        </p:nvSpPr>
        <p:spPr>
          <a:xfrm>
            <a:off x="8222506" y="3277870"/>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Würfel 15">
            <a:extLst>
              <a:ext uri="{FF2B5EF4-FFF2-40B4-BE49-F238E27FC236}">
                <a16:creationId xmlns:a16="http://schemas.microsoft.com/office/drawing/2014/main" id="{0A2A848F-053A-BE4B-88DC-8592D937ECDC}"/>
              </a:ext>
            </a:extLst>
          </p:cNvPr>
          <p:cNvSpPr/>
          <p:nvPr/>
        </p:nvSpPr>
        <p:spPr>
          <a:xfrm>
            <a:off x="9058826" y="327787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6" name="Grafik 35" descr="Ein Bild, das Text, Buch enthält.&#10;&#10;Automatisch generierte Beschreibung">
            <a:extLst>
              <a:ext uri="{FF2B5EF4-FFF2-40B4-BE49-F238E27FC236}">
                <a16:creationId xmlns:a16="http://schemas.microsoft.com/office/drawing/2014/main" id="{37C41377-7C53-5544-9404-CEDD879DE0C0}"/>
              </a:ext>
            </a:extLst>
          </p:cNvPr>
          <p:cNvPicPr>
            <a:picLocks noChangeAspect="1"/>
          </p:cNvPicPr>
          <p:nvPr/>
        </p:nvPicPr>
        <p:blipFill>
          <a:blip r:embed="rId3"/>
          <a:stretch>
            <a:fillRect/>
          </a:stretch>
        </p:blipFill>
        <p:spPr>
          <a:xfrm>
            <a:off x="10638691" y="373308"/>
            <a:ext cx="1091222" cy="776966"/>
          </a:xfrm>
          <a:prstGeom prst="rect">
            <a:avLst/>
          </a:prstGeom>
        </p:spPr>
      </p:pic>
    </p:spTree>
    <p:extLst>
      <p:ext uri="{BB962C8B-B14F-4D97-AF65-F5344CB8AC3E}">
        <p14:creationId xmlns:p14="http://schemas.microsoft.com/office/powerpoint/2010/main" val="35977070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1E1B82ABF415B48BF23F509058E533A" ma:contentTypeVersion="8" ma:contentTypeDescription="Ein neues Dokument erstellen." ma:contentTypeScope="" ma:versionID="5eaf6143a90709de9fc1faff16a157c6">
  <xsd:schema xmlns:xsd="http://www.w3.org/2001/XMLSchema" xmlns:xs="http://www.w3.org/2001/XMLSchema" xmlns:p="http://schemas.microsoft.com/office/2006/metadata/properties" xmlns:ns2="7aa4eee5-faa7-41e8-a326-e2811a920fe8" xmlns:ns3="75c71750-ea64-4423-aab6-63b8e8eb3d69" targetNamespace="http://schemas.microsoft.com/office/2006/metadata/properties" ma:root="true" ma:fieldsID="4a11f71c296d10aa788f33ebef58f177" ns2:_="" ns3:_="">
    <xsd:import namespace="7aa4eee5-faa7-41e8-a326-e2811a920fe8"/>
    <xsd:import namespace="75c71750-ea64-4423-aab6-63b8e8eb3d6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a4eee5-faa7-41e8-a326-e2811a920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c71750-ea64-4423-aab6-63b8e8eb3d69"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C0768C-8982-4362-9B21-C7B574A68043}">
  <ds:schemaRefs>
    <ds:schemaRef ds:uri="75c71750-ea64-4423-aab6-63b8e8eb3d69"/>
    <ds:schemaRef ds:uri="7aa4eee5-faa7-41e8-a326-e2811a920f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F13132C-637D-438A-9227-2F3618F42902}">
  <ds:schemaRefs>
    <ds:schemaRef ds:uri="http://schemas.microsoft.com/sharepoint/v3/contenttype/forms"/>
  </ds:schemaRefs>
</ds:datastoreItem>
</file>

<file path=customXml/itemProps3.xml><?xml version="1.0" encoding="utf-8"?>
<ds:datastoreItem xmlns:ds="http://schemas.openxmlformats.org/officeDocument/2006/customXml" ds:itemID="{BC06EB08-931C-4A3D-9E3D-C6288F4EBE17}">
  <ds:schemaRefs>
    <ds:schemaRef ds:uri="75c71750-ea64-4423-aab6-63b8e8eb3d69"/>
    <ds:schemaRef ds:uri="7aa4eee5-faa7-41e8-a326-e2811a920f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907</Words>
  <Application>Microsoft Macintosh PowerPoint</Application>
  <PresentationFormat>Breitbild</PresentationFormat>
  <Paragraphs>113</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Helvetica</vt:lpstr>
      <vt:lpstr>Impact</vt:lpstr>
      <vt:lpstr>Office</vt:lpstr>
      <vt:lpstr>PowerPoint-Präsentation</vt:lpstr>
      <vt:lpstr>SERVERLESS</vt:lpstr>
      <vt:lpstr>KEINE SERVER MEHR?</vt:lpstr>
      <vt:lpstr>WENIGER SERVER?</vt:lpstr>
      <vt:lpstr>PowerPoint-Präsentation</vt:lpstr>
      <vt:lpstr>PowerPoint-Präsentation</vt:lpstr>
      <vt:lpstr>PowerPoint-Präsentation</vt:lpstr>
      <vt:lpstr>NEUES PROGRAMMIER-           MODELL?</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MORE SERVERS</dc:title>
  <dc:creator>Michael Abey</dc:creator>
  <cp:lastModifiedBy>Michael Abey</cp:lastModifiedBy>
  <cp:revision>2</cp:revision>
  <cp:lastPrinted>2019-01-23T09:45:23Z</cp:lastPrinted>
  <dcterms:created xsi:type="dcterms:W3CDTF">2019-01-07T09:17:32Z</dcterms:created>
  <dcterms:modified xsi:type="dcterms:W3CDTF">2019-04-18T09:30:37Z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0x01010031E1B82ABF415B48BF23F509058E533A</vt:lpwstr>
  </property>
</Properties>
</file>