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6327"/>
  </p:normalViewPr>
  <p:slideViewPr>
    <p:cSldViewPr snapToGrid="0" snapToObjects="1">
      <p:cViewPr>
        <p:scale>
          <a:sx n="119" d="100"/>
          <a:sy n="119" d="100"/>
        </p:scale>
        <p:origin x="-10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9A23-FECC-CC4D-A3B1-53CE1DF00A3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C6105-833F-6B48-8AD8-154B5DB9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 think manages to portray as to how confusing it is when the world literally is your oyster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6105-833F-6B48-8AD8-154B5DB98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EVERYWHERE</a:t>
            </a:r>
          </a:p>
          <a:p>
            <a:r>
              <a:rPr lang="en-US" dirty="0"/>
              <a:t>So that’s the hard put figuring out one segment and dialing into it </a:t>
            </a:r>
            <a:br>
              <a:rPr lang="en-US" dirty="0"/>
            </a:br>
            <a:r>
              <a:rPr lang="en-US" dirty="0"/>
              <a:t>So I’ve decided to center on 2 very different industries, and do something along the lines of data from *INSERT*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Data from *Insert*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6105-833F-6B48-8AD8-154B5DB987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6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Seasonal- adjust accordingly based off billboard top 100, and the reason am using ‘pop’ songs as for specific genres it would be far more difficult to differentiate the subtleties between songs</a:t>
            </a:r>
          </a:p>
          <a:p>
            <a:r>
              <a:rPr lang="en-US" dirty="0"/>
              <a:t>Inspired by the practice project, however might be a bit hard </a:t>
            </a:r>
          </a:p>
          <a:p>
            <a:endParaRPr lang="en-US" dirty="0"/>
          </a:p>
          <a:p>
            <a:r>
              <a:rPr lang="en-US" dirty="0"/>
              <a:t>2- do you guys know what that is?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C6105-833F-6B48-8AD8-154B5DB98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5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3D43-F105-0B49-A4B8-9638FA76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>
                <a:solidFill>
                  <a:schemeClr val="bg1"/>
                </a:solidFill>
              </a:rPr>
              <a:t>CAPSTONE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03F8-AF46-3D45-865D-95C25FBB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u="sng" dirty="0">
                <a:solidFill>
                  <a:schemeClr val="bg1"/>
                </a:solidFill>
              </a:rPr>
              <a:t>DSIR  14</a:t>
            </a:r>
          </a:p>
          <a:p>
            <a:pPr algn="ctr"/>
            <a:r>
              <a:rPr lang="en-US" sz="3600" i="1" u="sng" dirty="0">
                <a:solidFill>
                  <a:schemeClr val="bg1"/>
                </a:solidFill>
              </a:rPr>
              <a:t>Alex Jacob</a:t>
            </a:r>
          </a:p>
        </p:txBody>
      </p:sp>
    </p:spTree>
    <p:extLst>
      <p:ext uri="{BB962C8B-B14F-4D97-AF65-F5344CB8AC3E}">
        <p14:creationId xmlns:p14="http://schemas.microsoft.com/office/powerpoint/2010/main" val="168895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B808-BB2F-2542-9147-405BEBF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64" y="853718"/>
            <a:ext cx="10634472" cy="2157984"/>
          </a:xfrm>
        </p:spPr>
        <p:txBody>
          <a:bodyPr/>
          <a:lstStyle/>
          <a:p>
            <a:pPr algn="ctr"/>
            <a:r>
              <a:rPr lang="en-US" sz="4400" i="1" dirty="0"/>
              <a:t>IDEA NUMERO UNO: 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8C3401A-7BA3-174E-BA7C-10231047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7134" y="3234026"/>
            <a:ext cx="4901594" cy="2573337"/>
          </a:xfrm>
        </p:spPr>
      </p:pic>
    </p:spTree>
    <p:extLst>
      <p:ext uri="{BB962C8B-B14F-4D97-AF65-F5344CB8AC3E}">
        <p14:creationId xmlns:p14="http://schemas.microsoft.com/office/powerpoint/2010/main" val="605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F43E-6C59-0346-8164-267E1EDF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705" y="374986"/>
            <a:ext cx="10302859" cy="2684995"/>
          </a:xfrm>
        </p:spPr>
        <p:txBody>
          <a:bodyPr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1.) Season trend analysis of sounds used within ‘pop’ songs- essentially allowing to quantify the variables within pop song 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D1C85-456F-1E45-AB69-6F4D0A05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06" y="1381119"/>
            <a:ext cx="10417855" cy="2047881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2.)Mimic creating a ‘discover weekly’ algorithm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342EA8-6C28-4141-AA71-7D2D5D07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A900FE7D-9CB8-2F48-A9E0-B268880A4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151" y="3680431"/>
            <a:ext cx="4901594" cy="25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053A-54BC-B948-9462-DE9DD84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1.) Season trend analysis of sounds used within ‘pop’ songs- essentially allowing to quantify the variables within pop song </a:t>
            </a:r>
            <a:br>
              <a:rPr lang="en-US" sz="3200" dirty="0"/>
            </a:br>
            <a:r>
              <a:rPr lang="en-US" sz="3200" dirty="0"/>
              <a:t>2.)Mimic creating a ‘discover weekly’ </a:t>
            </a:r>
            <a:r>
              <a:rPr lang="en-US" sz="3200" dirty="0" err="1"/>
              <a:t>algorythym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85DC3EA-DA57-7044-8A51-2705B3DA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836" y="2836187"/>
            <a:ext cx="5794632" cy="3306267"/>
          </a:xfrm>
          <a:prstGeom prst="rect">
            <a:avLst/>
          </a:prstGeom>
        </p:spPr>
      </p:pic>
      <p:pic>
        <p:nvPicPr>
          <p:cNvPr id="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A5AE43C-A745-9041-B3B4-6B2271FB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2600" y="3065319"/>
            <a:ext cx="4901594" cy="2573337"/>
          </a:xfrm>
        </p:spPr>
      </p:pic>
    </p:spTree>
    <p:extLst>
      <p:ext uri="{BB962C8B-B14F-4D97-AF65-F5344CB8AC3E}">
        <p14:creationId xmlns:p14="http://schemas.microsoft.com/office/powerpoint/2010/main" val="13220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270F-03CA-3048-BEAF-217A04B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>
                <a:solidFill>
                  <a:srgbClr val="000000"/>
                </a:solidFill>
              </a:rPr>
              <a:t>IDEA NUMERO DUO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65F7-4DD9-5344-84F1-8A96F292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-correlation regarding market fluctuations &amp; Elon Musk tweets</a:t>
            </a:r>
          </a:p>
        </p:txBody>
      </p:sp>
      <p:pic>
        <p:nvPicPr>
          <p:cNvPr id="5" name="Picture 4" descr="A close-up of the back of a coin&#10;&#10;Description automatically generated with medium confidence">
            <a:extLst>
              <a:ext uri="{FF2B5EF4-FFF2-40B4-BE49-F238E27FC236}">
                <a16:creationId xmlns:a16="http://schemas.microsoft.com/office/drawing/2014/main" id="{BA943A0F-4787-7D4F-A4BE-E864F4BE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41" y="3916469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F29"/>
      </a:accent1>
      <a:accent2>
        <a:srgbClr val="D51720"/>
      </a:accent2>
      <a:accent3>
        <a:srgbClr val="E72981"/>
      </a:accent3>
      <a:accent4>
        <a:srgbClr val="D517BE"/>
      </a:accent4>
      <a:accent5>
        <a:srgbClr val="AE29E7"/>
      </a:accent5>
      <a:accent6>
        <a:srgbClr val="5825D7"/>
      </a:accent6>
      <a:hlink>
        <a:srgbClr val="AE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213</Words>
  <Application>Microsoft Macintosh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Seaford</vt:lpstr>
      <vt:lpstr>LevelVTI</vt:lpstr>
      <vt:lpstr>CAPSTONE </vt:lpstr>
      <vt:lpstr>IDEA NUMERO UNO: </vt:lpstr>
      <vt:lpstr>1.) Season trend analysis of sounds used within ‘pop’ songs- essentially allowing to quantify the variables within pop song   </vt:lpstr>
      <vt:lpstr>1.) Season trend analysis of sounds used within ‘pop’ songs- essentially allowing to quantify the variables within pop song  2.)Mimic creating a ‘discover weekly’ algorythym  </vt:lpstr>
      <vt:lpstr>IDEA NUMERO DUO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</dc:title>
  <dc:creator>Alex Jacob</dc:creator>
  <cp:lastModifiedBy>Alex Jacob</cp:lastModifiedBy>
  <cp:revision>7</cp:revision>
  <dcterms:created xsi:type="dcterms:W3CDTF">2021-05-27T07:24:23Z</dcterms:created>
  <dcterms:modified xsi:type="dcterms:W3CDTF">2021-05-28T00:15:25Z</dcterms:modified>
</cp:coreProperties>
</file>