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96" r:id="rId4"/>
    <p:sldId id="297" r:id="rId5"/>
    <p:sldId id="256" r:id="rId6"/>
    <p:sldId id="258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5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60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170.xml"/><Relationship Id="rId20" Type="http://schemas.openxmlformats.org/officeDocument/2006/relationships/tags" Target="../tags/tag169.xml"/><Relationship Id="rId2" Type="http://schemas.openxmlformats.org/officeDocument/2006/relationships/tags" Target="../tags/tag151.xml"/><Relationship Id="rId19" Type="http://schemas.openxmlformats.org/officeDocument/2006/relationships/tags" Target="../tags/tag168.xml"/><Relationship Id="rId18" Type="http://schemas.openxmlformats.org/officeDocument/2006/relationships/tags" Target="../tags/tag167.xml"/><Relationship Id="rId17" Type="http://schemas.openxmlformats.org/officeDocument/2006/relationships/tags" Target="../tags/tag166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90.xml"/><Relationship Id="rId2" Type="http://schemas.openxmlformats.org/officeDocument/2006/relationships/tags" Target="../tags/tag172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212.xml"/><Relationship Id="rId21" Type="http://schemas.openxmlformats.org/officeDocument/2006/relationships/tags" Target="../tags/tag211.xml"/><Relationship Id="rId20" Type="http://schemas.openxmlformats.org/officeDocument/2006/relationships/tags" Target="../tags/tag210.xml"/><Relationship Id="rId2" Type="http://schemas.openxmlformats.org/officeDocument/2006/relationships/tags" Target="../tags/tag192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tags" Target="../tags/tag19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33.xml"/><Relationship Id="rId20" Type="http://schemas.openxmlformats.org/officeDocument/2006/relationships/tags" Target="../tags/tag232.xml"/><Relationship Id="rId2" Type="http://schemas.openxmlformats.org/officeDocument/2006/relationships/tags" Target="../tags/tag214.xml"/><Relationship Id="rId19" Type="http://schemas.openxmlformats.org/officeDocument/2006/relationships/tags" Target="../tags/tag231.xml"/><Relationship Id="rId18" Type="http://schemas.openxmlformats.org/officeDocument/2006/relationships/tags" Target="../tags/tag230.xml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tags" Target="../tags/tag227.xml"/><Relationship Id="rId14" Type="http://schemas.openxmlformats.org/officeDocument/2006/relationships/tags" Target="../tags/tag226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tags" Target="../tags/tag21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53.xml"/><Relationship Id="rId2" Type="http://schemas.openxmlformats.org/officeDocument/2006/relationships/tags" Target="../tags/tag235.xml"/><Relationship Id="rId19" Type="http://schemas.openxmlformats.org/officeDocument/2006/relationships/tags" Target="../tags/tag252.xml"/><Relationship Id="rId18" Type="http://schemas.openxmlformats.org/officeDocument/2006/relationships/tags" Target="../tags/tag251.xml"/><Relationship Id="rId17" Type="http://schemas.openxmlformats.org/officeDocument/2006/relationships/tags" Target="../tags/tag250.xml"/><Relationship Id="rId16" Type="http://schemas.openxmlformats.org/officeDocument/2006/relationships/tags" Target="../tags/tag249.xml"/><Relationship Id="rId15" Type="http://schemas.openxmlformats.org/officeDocument/2006/relationships/tags" Target="../tags/tag248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tags" Target="../tags/tag23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55.xml"/><Relationship Id="rId19" Type="http://schemas.openxmlformats.org/officeDocument/2006/relationships/tags" Target="../tags/tag272.xml"/><Relationship Id="rId18" Type="http://schemas.openxmlformats.org/officeDocument/2006/relationships/tags" Target="../tags/tag271.xml"/><Relationship Id="rId17" Type="http://schemas.openxmlformats.org/officeDocument/2006/relationships/tags" Target="../tags/tag270.xml"/><Relationship Id="rId16" Type="http://schemas.openxmlformats.org/officeDocument/2006/relationships/tags" Target="../tags/tag269.xml"/><Relationship Id="rId15" Type="http://schemas.openxmlformats.org/officeDocument/2006/relationships/tags" Target="../tags/tag268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tags" Target="../tags/tag25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295.xml"/><Relationship Id="rId22" Type="http://schemas.openxmlformats.org/officeDocument/2006/relationships/tags" Target="../tags/tag294.xml"/><Relationship Id="rId21" Type="http://schemas.openxmlformats.org/officeDocument/2006/relationships/tags" Target="../tags/tag293.xml"/><Relationship Id="rId20" Type="http://schemas.openxmlformats.org/officeDocument/2006/relationships/tags" Target="../tags/tag292.xml"/><Relationship Id="rId2" Type="http://schemas.openxmlformats.org/officeDocument/2006/relationships/tags" Target="../tags/tag274.xml"/><Relationship Id="rId19" Type="http://schemas.openxmlformats.org/officeDocument/2006/relationships/tags" Target="../tags/tag291.xml"/><Relationship Id="rId18" Type="http://schemas.openxmlformats.org/officeDocument/2006/relationships/tags" Target="../tags/tag290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317.xml"/><Relationship Id="rId21" Type="http://schemas.openxmlformats.org/officeDocument/2006/relationships/tags" Target="../tags/tag316.xml"/><Relationship Id="rId20" Type="http://schemas.openxmlformats.org/officeDocument/2006/relationships/tags" Target="../tags/tag315.xml"/><Relationship Id="rId2" Type="http://schemas.openxmlformats.org/officeDocument/2006/relationships/tags" Target="../tags/tag297.xml"/><Relationship Id="rId19" Type="http://schemas.openxmlformats.org/officeDocument/2006/relationships/tags" Target="../tags/tag314.xml"/><Relationship Id="rId18" Type="http://schemas.openxmlformats.org/officeDocument/2006/relationships/tags" Target="../tags/tag313.xml"/><Relationship Id="rId17" Type="http://schemas.openxmlformats.org/officeDocument/2006/relationships/tags" Target="../tags/tag312.xml"/><Relationship Id="rId16" Type="http://schemas.openxmlformats.org/officeDocument/2006/relationships/tags" Target="../tags/tag311.xml"/><Relationship Id="rId15" Type="http://schemas.openxmlformats.org/officeDocument/2006/relationships/tags" Target="../tags/tag310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337.xml"/><Relationship Id="rId2" Type="http://schemas.openxmlformats.org/officeDocument/2006/relationships/tags" Target="../tags/tag319.xml"/><Relationship Id="rId19" Type="http://schemas.openxmlformats.org/officeDocument/2006/relationships/tags" Target="../tags/tag336.xml"/><Relationship Id="rId18" Type="http://schemas.openxmlformats.org/officeDocument/2006/relationships/tags" Target="../tags/tag335.xml"/><Relationship Id="rId17" Type="http://schemas.openxmlformats.org/officeDocument/2006/relationships/tags" Target="../tags/tag334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tags" Target="../tags/tag3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357.xml"/><Relationship Id="rId2" Type="http://schemas.openxmlformats.org/officeDocument/2006/relationships/tags" Target="../tags/tag339.xml"/><Relationship Id="rId19" Type="http://schemas.openxmlformats.org/officeDocument/2006/relationships/tags" Target="../tags/tag356.xml"/><Relationship Id="rId18" Type="http://schemas.openxmlformats.org/officeDocument/2006/relationships/tags" Target="../tags/tag355.xml"/><Relationship Id="rId17" Type="http://schemas.openxmlformats.org/officeDocument/2006/relationships/tags" Target="../tags/tag354.xml"/><Relationship Id="rId16" Type="http://schemas.openxmlformats.org/officeDocument/2006/relationships/tags" Target="../tags/tag353.xml"/><Relationship Id="rId15" Type="http://schemas.openxmlformats.org/officeDocument/2006/relationships/tags" Target="../tags/tag352.xml"/><Relationship Id="rId14" Type="http://schemas.openxmlformats.org/officeDocument/2006/relationships/tags" Target="../tags/tag351.xml"/><Relationship Id="rId13" Type="http://schemas.openxmlformats.org/officeDocument/2006/relationships/tags" Target="../tags/tag350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78.xml"/><Relationship Id="rId11" Type="http://schemas.openxmlformats.org/officeDocument/2006/relationships/tags" Target="../tags/tag377.xml"/><Relationship Id="rId10" Type="http://schemas.openxmlformats.org/officeDocument/2006/relationships/tags" Target="../tags/tag376.xml"/><Relationship Id="rId1" Type="http://schemas.openxmlformats.org/officeDocument/2006/relationships/tags" Target="../tags/tag36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392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tags" Target="../tags/tag37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06.xml"/><Relationship Id="rId13" Type="http://schemas.openxmlformats.org/officeDocument/2006/relationships/tags" Target="../tags/tag405.xml"/><Relationship Id="rId12" Type="http://schemas.openxmlformats.org/officeDocument/2006/relationships/tags" Target="../tags/tag404.xml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tags" Target="../tags/tag413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4" Type="http://schemas.openxmlformats.org/officeDocument/2006/relationships/tags" Target="../tags/tag410.xml"/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20.xml"/><Relationship Id="rId13" Type="http://schemas.openxmlformats.org/officeDocument/2006/relationships/tags" Target="../tags/tag419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tags" Target="../tags/tag416.xml"/><Relationship Id="rId1" Type="http://schemas.openxmlformats.org/officeDocument/2006/relationships/tags" Target="../tags/tag40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34.xml"/><Relationship Id="rId13" Type="http://schemas.openxmlformats.org/officeDocument/2006/relationships/tags" Target="../tags/tag433.xml"/><Relationship Id="rId12" Type="http://schemas.openxmlformats.org/officeDocument/2006/relationships/tags" Target="../tags/tag432.xml"/><Relationship Id="rId11" Type="http://schemas.openxmlformats.org/officeDocument/2006/relationships/tags" Target="../tags/tag431.xml"/><Relationship Id="rId10" Type="http://schemas.openxmlformats.org/officeDocument/2006/relationships/tags" Target="../tags/tag430.xml"/><Relationship Id="rId1" Type="http://schemas.openxmlformats.org/officeDocument/2006/relationships/tags" Target="../tags/tag42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43.xml"/><Relationship Id="rId8" Type="http://schemas.openxmlformats.org/officeDocument/2006/relationships/tags" Target="../tags/tag442.xml"/><Relationship Id="rId7" Type="http://schemas.openxmlformats.org/officeDocument/2006/relationships/tags" Target="../tags/tag441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48.xml"/><Relationship Id="rId13" Type="http://schemas.openxmlformats.org/officeDocument/2006/relationships/tags" Target="../tags/tag447.xml"/><Relationship Id="rId12" Type="http://schemas.openxmlformats.org/officeDocument/2006/relationships/tags" Target="../tags/tag446.xml"/><Relationship Id="rId11" Type="http://schemas.openxmlformats.org/officeDocument/2006/relationships/tags" Target="../tags/tag445.xml"/><Relationship Id="rId10" Type="http://schemas.openxmlformats.org/officeDocument/2006/relationships/tags" Target="../tags/tag444.xml"/><Relationship Id="rId1" Type="http://schemas.openxmlformats.org/officeDocument/2006/relationships/tags" Target="../tags/tag43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62.xml"/><Relationship Id="rId13" Type="http://schemas.openxmlformats.org/officeDocument/2006/relationships/tags" Target="../tags/tag461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tags" Target="../tags/tag466.xml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76.xml"/><Relationship Id="rId13" Type="http://schemas.openxmlformats.org/officeDocument/2006/relationships/tags" Target="../tags/tag475.xml"/><Relationship Id="rId12" Type="http://schemas.openxmlformats.org/officeDocument/2006/relationships/tags" Target="../tags/tag474.xml"/><Relationship Id="rId11" Type="http://schemas.openxmlformats.org/officeDocument/2006/relationships/tags" Target="../tags/tag473.xml"/><Relationship Id="rId10" Type="http://schemas.openxmlformats.org/officeDocument/2006/relationships/tags" Target="../tags/tag472.xml"/><Relationship Id="rId1" Type="http://schemas.openxmlformats.org/officeDocument/2006/relationships/tags" Target="../tags/tag46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tags" Target="../tags/tag484.xml"/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90.xml"/><Relationship Id="rId13" Type="http://schemas.openxmlformats.org/officeDocument/2006/relationships/tags" Target="../tags/tag489.xml"/><Relationship Id="rId12" Type="http://schemas.openxmlformats.org/officeDocument/2006/relationships/tags" Target="../tags/tag488.xml"/><Relationship Id="rId11" Type="http://schemas.openxmlformats.org/officeDocument/2006/relationships/tags" Target="../tags/tag487.xml"/><Relationship Id="rId10" Type="http://schemas.openxmlformats.org/officeDocument/2006/relationships/tags" Target="../tags/tag486.xml"/><Relationship Id="rId1" Type="http://schemas.openxmlformats.org/officeDocument/2006/relationships/tags" Target="../tags/tag47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499.xml"/><Relationship Id="rId8" Type="http://schemas.openxmlformats.org/officeDocument/2006/relationships/tags" Target="../tags/tag498.xml"/><Relationship Id="rId7" Type="http://schemas.openxmlformats.org/officeDocument/2006/relationships/tags" Target="../tags/tag497.xml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tags" Target="../tags/tag494.xml"/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505.xml"/><Relationship Id="rId14" Type="http://schemas.openxmlformats.org/officeDocument/2006/relationships/tags" Target="../tags/tag504.xml"/><Relationship Id="rId13" Type="http://schemas.openxmlformats.org/officeDocument/2006/relationships/tags" Target="../tags/tag503.xml"/><Relationship Id="rId12" Type="http://schemas.openxmlformats.org/officeDocument/2006/relationships/tags" Target="../tags/tag502.xml"/><Relationship Id="rId11" Type="http://schemas.openxmlformats.org/officeDocument/2006/relationships/tags" Target="../tags/tag501.xml"/><Relationship Id="rId10" Type="http://schemas.openxmlformats.org/officeDocument/2006/relationships/tags" Target="../tags/tag500.xml"/><Relationship Id="rId1" Type="http://schemas.openxmlformats.org/officeDocument/2006/relationships/tags" Target="../tags/tag49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514.xml"/><Relationship Id="rId8" Type="http://schemas.openxmlformats.org/officeDocument/2006/relationships/tags" Target="../tags/tag513.xml"/><Relationship Id="rId7" Type="http://schemas.openxmlformats.org/officeDocument/2006/relationships/tags" Target="../tags/tag512.xml"/><Relationship Id="rId6" Type="http://schemas.openxmlformats.org/officeDocument/2006/relationships/tags" Target="../tags/tag511.xml"/><Relationship Id="rId5" Type="http://schemas.openxmlformats.org/officeDocument/2006/relationships/tags" Target="../tags/tag510.xml"/><Relationship Id="rId4" Type="http://schemas.openxmlformats.org/officeDocument/2006/relationships/tags" Target="../tags/tag509.xml"/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520.xml"/><Relationship Id="rId14" Type="http://schemas.openxmlformats.org/officeDocument/2006/relationships/tags" Target="../tags/tag519.xml"/><Relationship Id="rId13" Type="http://schemas.openxmlformats.org/officeDocument/2006/relationships/tags" Target="../tags/tag518.xml"/><Relationship Id="rId12" Type="http://schemas.openxmlformats.org/officeDocument/2006/relationships/tags" Target="../tags/tag517.xml"/><Relationship Id="rId11" Type="http://schemas.openxmlformats.org/officeDocument/2006/relationships/tags" Target="../tags/tag516.xml"/><Relationship Id="rId10" Type="http://schemas.openxmlformats.org/officeDocument/2006/relationships/tags" Target="../tags/tag515.xml"/><Relationship Id="rId1" Type="http://schemas.openxmlformats.org/officeDocument/2006/relationships/tags" Target="../tags/tag506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529.xml"/><Relationship Id="rId8" Type="http://schemas.openxmlformats.org/officeDocument/2006/relationships/tags" Target="../tags/tag528.xml"/><Relationship Id="rId7" Type="http://schemas.openxmlformats.org/officeDocument/2006/relationships/tags" Target="../tags/tag527.xml"/><Relationship Id="rId6" Type="http://schemas.openxmlformats.org/officeDocument/2006/relationships/tags" Target="../tags/tag526.xml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36.xml"/><Relationship Id="rId15" Type="http://schemas.openxmlformats.org/officeDocument/2006/relationships/tags" Target="../tags/tag535.xml"/><Relationship Id="rId14" Type="http://schemas.openxmlformats.org/officeDocument/2006/relationships/tags" Target="../tags/tag534.xml"/><Relationship Id="rId13" Type="http://schemas.openxmlformats.org/officeDocument/2006/relationships/tags" Target="../tags/tag533.xml"/><Relationship Id="rId12" Type="http://schemas.openxmlformats.org/officeDocument/2006/relationships/tags" Target="../tags/tag532.xml"/><Relationship Id="rId11" Type="http://schemas.openxmlformats.org/officeDocument/2006/relationships/tags" Target="../tags/tag531.xml"/><Relationship Id="rId10" Type="http://schemas.openxmlformats.org/officeDocument/2006/relationships/tags" Target="../tags/tag530.xml"/><Relationship Id="rId1" Type="http://schemas.openxmlformats.org/officeDocument/2006/relationships/tags" Target="../tags/tag52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545.xml"/><Relationship Id="rId8" Type="http://schemas.openxmlformats.org/officeDocument/2006/relationships/tags" Target="../tags/tag544.xml"/><Relationship Id="rId7" Type="http://schemas.openxmlformats.org/officeDocument/2006/relationships/tags" Target="../tags/tag543.xml"/><Relationship Id="rId6" Type="http://schemas.openxmlformats.org/officeDocument/2006/relationships/tags" Target="../tags/tag542.xml"/><Relationship Id="rId5" Type="http://schemas.openxmlformats.org/officeDocument/2006/relationships/tags" Target="../tags/tag541.xml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52.xml"/><Relationship Id="rId15" Type="http://schemas.openxmlformats.org/officeDocument/2006/relationships/tags" Target="../tags/tag551.xml"/><Relationship Id="rId14" Type="http://schemas.openxmlformats.org/officeDocument/2006/relationships/tags" Target="../tags/tag550.xml"/><Relationship Id="rId13" Type="http://schemas.openxmlformats.org/officeDocument/2006/relationships/tags" Target="../tags/tag549.xml"/><Relationship Id="rId12" Type="http://schemas.openxmlformats.org/officeDocument/2006/relationships/tags" Target="../tags/tag548.xml"/><Relationship Id="rId11" Type="http://schemas.openxmlformats.org/officeDocument/2006/relationships/tags" Target="../tags/tag547.xml"/><Relationship Id="rId10" Type="http://schemas.openxmlformats.org/officeDocument/2006/relationships/tags" Target="../tags/tag546.xml"/><Relationship Id="rId1" Type="http://schemas.openxmlformats.org/officeDocument/2006/relationships/tags" Target="../tags/tag53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561.xml"/><Relationship Id="rId8" Type="http://schemas.openxmlformats.org/officeDocument/2006/relationships/tags" Target="../tags/tag560.xml"/><Relationship Id="rId7" Type="http://schemas.openxmlformats.org/officeDocument/2006/relationships/tags" Target="../tags/tag559.xml"/><Relationship Id="rId6" Type="http://schemas.openxmlformats.org/officeDocument/2006/relationships/tags" Target="../tags/tag558.xml"/><Relationship Id="rId5" Type="http://schemas.openxmlformats.org/officeDocument/2006/relationships/tags" Target="../tags/tag557.xml"/><Relationship Id="rId4" Type="http://schemas.openxmlformats.org/officeDocument/2006/relationships/tags" Target="../tags/tag556.xml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569.xml"/><Relationship Id="rId16" Type="http://schemas.openxmlformats.org/officeDocument/2006/relationships/tags" Target="../tags/tag568.xml"/><Relationship Id="rId15" Type="http://schemas.openxmlformats.org/officeDocument/2006/relationships/tags" Target="../tags/tag567.xml"/><Relationship Id="rId14" Type="http://schemas.openxmlformats.org/officeDocument/2006/relationships/tags" Target="../tags/tag566.xml"/><Relationship Id="rId13" Type="http://schemas.openxmlformats.org/officeDocument/2006/relationships/tags" Target="../tags/tag565.xml"/><Relationship Id="rId12" Type="http://schemas.openxmlformats.org/officeDocument/2006/relationships/tags" Target="../tags/tag564.xml"/><Relationship Id="rId11" Type="http://schemas.openxmlformats.org/officeDocument/2006/relationships/tags" Target="../tags/tag563.xml"/><Relationship Id="rId10" Type="http://schemas.openxmlformats.org/officeDocument/2006/relationships/tags" Target="../tags/tag562.xml"/><Relationship Id="rId1" Type="http://schemas.openxmlformats.org/officeDocument/2006/relationships/tags" Target="../tags/tag55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578.xml"/><Relationship Id="rId8" Type="http://schemas.openxmlformats.org/officeDocument/2006/relationships/tags" Target="../tags/tag577.xml"/><Relationship Id="rId7" Type="http://schemas.openxmlformats.org/officeDocument/2006/relationships/tags" Target="../tags/tag576.xml"/><Relationship Id="rId6" Type="http://schemas.openxmlformats.org/officeDocument/2006/relationships/tags" Target="../tags/tag575.xml"/><Relationship Id="rId5" Type="http://schemas.openxmlformats.org/officeDocument/2006/relationships/tags" Target="../tags/tag574.xml"/><Relationship Id="rId4" Type="http://schemas.openxmlformats.org/officeDocument/2006/relationships/tags" Target="../tags/tag573.xml"/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586.xml"/><Relationship Id="rId16" Type="http://schemas.openxmlformats.org/officeDocument/2006/relationships/tags" Target="../tags/tag585.xml"/><Relationship Id="rId15" Type="http://schemas.openxmlformats.org/officeDocument/2006/relationships/tags" Target="../tags/tag584.xml"/><Relationship Id="rId14" Type="http://schemas.openxmlformats.org/officeDocument/2006/relationships/tags" Target="../tags/tag583.xml"/><Relationship Id="rId13" Type="http://schemas.openxmlformats.org/officeDocument/2006/relationships/tags" Target="../tags/tag582.xml"/><Relationship Id="rId12" Type="http://schemas.openxmlformats.org/officeDocument/2006/relationships/tags" Target="../tags/tag581.xml"/><Relationship Id="rId11" Type="http://schemas.openxmlformats.org/officeDocument/2006/relationships/tags" Target="../tags/tag580.xml"/><Relationship Id="rId10" Type="http://schemas.openxmlformats.org/officeDocument/2006/relationships/tags" Target="../tags/tag579.xml"/><Relationship Id="rId1" Type="http://schemas.openxmlformats.org/officeDocument/2006/relationships/tags" Target="../tags/tag570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595.xml"/><Relationship Id="rId8" Type="http://schemas.openxmlformats.org/officeDocument/2006/relationships/tags" Target="../tags/tag594.xml"/><Relationship Id="rId7" Type="http://schemas.openxmlformats.org/officeDocument/2006/relationships/tags" Target="../tags/tag593.xml"/><Relationship Id="rId6" Type="http://schemas.openxmlformats.org/officeDocument/2006/relationships/tags" Target="../tags/tag592.xml"/><Relationship Id="rId5" Type="http://schemas.openxmlformats.org/officeDocument/2006/relationships/tags" Target="../tags/tag591.xml"/><Relationship Id="rId4" Type="http://schemas.openxmlformats.org/officeDocument/2006/relationships/tags" Target="../tags/tag590.xml"/><Relationship Id="rId3" Type="http://schemas.openxmlformats.org/officeDocument/2006/relationships/tags" Target="../tags/tag589.xml"/><Relationship Id="rId2" Type="http://schemas.openxmlformats.org/officeDocument/2006/relationships/tags" Target="../tags/tag588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603.xml"/><Relationship Id="rId16" Type="http://schemas.openxmlformats.org/officeDocument/2006/relationships/tags" Target="../tags/tag602.xml"/><Relationship Id="rId15" Type="http://schemas.openxmlformats.org/officeDocument/2006/relationships/tags" Target="../tags/tag601.xml"/><Relationship Id="rId14" Type="http://schemas.openxmlformats.org/officeDocument/2006/relationships/tags" Target="../tags/tag600.xml"/><Relationship Id="rId13" Type="http://schemas.openxmlformats.org/officeDocument/2006/relationships/tags" Target="../tags/tag599.xml"/><Relationship Id="rId12" Type="http://schemas.openxmlformats.org/officeDocument/2006/relationships/tags" Target="../tags/tag598.xml"/><Relationship Id="rId11" Type="http://schemas.openxmlformats.org/officeDocument/2006/relationships/tags" Target="../tags/tag597.xml"/><Relationship Id="rId10" Type="http://schemas.openxmlformats.org/officeDocument/2006/relationships/tags" Target="../tags/tag596.xml"/><Relationship Id="rId1" Type="http://schemas.openxmlformats.org/officeDocument/2006/relationships/tags" Target="../tags/tag5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邻接链表</a:t>
            </a:r>
            <a:r>
              <a:rPr lang="en-US" altLang="zh-CN"/>
              <a:t>&amp;</a:t>
            </a:r>
            <a:r>
              <a:rPr lang="zh-CN" altLang="zh-CN"/>
              <a:t>邻接矩阵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6538595" y="329501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7311390" y="3295015"/>
            <a:ext cx="644525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6642735" y="420751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7460615" y="4207510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6538595" y="329501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7311390" y="3295015"/>
            <a:ext cx="644525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8502650" y="333248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9360535" y="332803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6642735" y="432371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7525385" y="432371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8618855" y="429577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20"/>
            </p:custDataLst>
          </p:nvPr>
        </p:nvSpPr>
        <p:spPr>
          <a:xfrm>
            <a:off x="9408160" y="432371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2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74529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7311390" y="3295015"/>
            <a:ext cx="644525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8502650" y="333248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9360535" y="332803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7452995" y="423291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8580755" y="422529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9480550" y="422529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2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74529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7311390" y="3295015"/>
            <a:ext cx="644525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8502650" y="333248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9360535" y="332803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10218420" y="335153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7452995" y="423291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8580755" y="420751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20"/>
            </p:custDataLst>
          </p:nvPr>
        </p:nvSpPr>
        <p:spPr>
          <a:xfrm>
            <a:off x="9542780" y="420751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文本框 37"/>
          <p:cNvSpPr txBox="1"/>
          <p:nvPr>
            <p:custDataLst>
              <p:tags r:id="rId21"/>
            </p:custDataLst>
          </p:nvPr>
        </p:nvSpPr>
        <p:spPr>
          <a:xfrm>
            <a:off x="10218420" y="4125595"/>
            <a:ext cx="661035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2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74529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8321675" y="617855"/>
            <a:ext cx="644525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8502650" y="333248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9360535" y="332803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10218420" y="335153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>
          <a:xfrm>
            <a:off x="8580755" y="438848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文本框 34"/>
          <p:cNvSpPr txBox="1"/>
          <p:nvPr>
            <p:custDataLst>
              <p:tags r:id="rId19"/>
            </p:custDataLst>
          </p:nvPr>
        </p:nvSpPr>
        <p:spPr>
          <a:xfrm>
            <a:off x="9542780" y="437959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20"/>
            </p:custDataLst>
          </p:nvPr>
        </p:nvSpPr>
        <p:spPr>
          <a:xfrm>
            <a:off x="10377805" y="437959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2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74529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8321675" y="617855"/>
            <a:ext cx="644525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9174480" y="61785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6792595" y="336105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7667625" y="335153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>
          <a:xfrm>
            <a:off x="7783830" y="418973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文本框 34"/>
          <p:cNvSpPr txBox="1"/>
          <p:nvPr>
            <p:custDataLst>
              <p:tags r:id="rId19"/>
            </p:custDataLst>
          </p:nvPr>
        </p:nvSpPr>
        <p:spPr>
          <a:xfrm>
            <a:off x="6986270" y="414464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2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74529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8321675" y="617855"/>
            <a:ext cx="644525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9174480" y="61785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9956800" y="64452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7667625" y="335153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>
          <a:xfrm>
            <a:off x="7682865" y="422275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74529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8321675" y="617855"/>
            <a:ext cx="644525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9174480" y="61785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9956800" y="64452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7667625" y="335153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5" name="椭圆 34"/>
          <p:cNvSpPr/>
          <p:nvPr>
            <p:custDataLst>
              <p:tags r:id="rId18"/>
            </p:custDataLst>
          </p:nvPr>
        </p:nvSpPr>
        <p:spPr>
          <a:xfrm>
            <a:off x="8514080" y="329438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6" name="椭圆 35"/>
          <p:cNvSpPr/>
          <p:nvPr>
            <p:custDataLst>
              <p:tags r:id="rId19"/>
            </p:custDataLst>
          </p:nvPr>
        </p:nvSpPr>
        <p:spPr>
          <a:xfrm>
            <a:off x="9360535" y="329501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20"/>
            </p:custDataLst>
          </p:nvPr>
        </p:nvSpPr>
        <p:spPr>
          <a:xfrm>
            <a:off x="7682865" y="423291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文本框 37"/>
          <p:cNvSpPr txBox="1"/>
          <p:nvPr>
            <p:custDataLst>
              <p:tags r:id="rId21"/>
            </p:custDataLst>
          </p:nvPr>
        </p:nvSpPr>
        <p:spPr>
          <a:xfrm>
            <a:off x="8535670" y="422529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22"/>
            </p:custDataLst>
          </p:nvPr>
        </p:nvSpPr>
        <p:spPr>
          <a:xfrm>
            <a:off x="9526270" y="431355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2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74529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8321675" y="617855"/>
            <a:ext cx="644525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9174480" y="61785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9956800" y="64452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10739120" y="64452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5" name="椭圆 34"/>
          <p:cNvSpPr/>
          <p:nvPr>
            <p:custDataLst>
              <p:tags r:id="rId18"/>
            </p:custDataLst>
          </p:nvPr>
        </p:nvSpPr>
        <p:spPr>
          <a:xfrm>
            <a:off x="8514080" y="329438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6" name="椭圆 35"/>
          <p:cNvSpPr/>
          <p:nvPr>
            <p:custDataLst>
              <p:tags r:id="rId19"/>
            </p:custDataLst>
          </p:nvPr>
        </p:nvSpPr>
        <p:spPr>
          <a:xfrm>
            <a:off x="9360535" y="329501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8" name="文本框 37"/>
          <p:cNvSpPr txBox="1"/>
          <p:nvPr>
            <p:custDataLst>
              <p:tags r:id="rId20"/>
            </p:custDataLst>
          </p:nvPr>
        </p:nvSpPr>
        <p:spPr>
          <a:xfrm>
            <a:off x="8535670" y="422529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21"/>
            </p:custDataLst>
          </p:nvPr>
        </p:nvSpPr>
        <p:spPr>
          <a:xfrm>
            <a:off x="9590405" y="431355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2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74529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5385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8321675" y="617855"/>
            <a:ext cx="644525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9174480" y="61785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9956800" y="64452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10739120" y="64452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5" name="椭圆 34"/>
          <p:cNvSpPr/>
          <p:nvPr>
            <p:custDataLst>
              <p:tags r:id="rId18"/>
            </p:custDataLst>
          </p:nvPr>
        </p:nvSpPr>
        <p:spPr>
          <a:xfrm>
            <a:off x="11521440" y="64452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6" name="椭圆 35"/>
          <p:cNvSpPr/>
          <p:nvPr>
            <p:custDataLst>
              <p:tags r:id="rId19"/>
            </p:custDataLst>
          </p:nvPr>
        </p:nvSpPr>
        <p:spPr>
          <a:xfrm>
            <a:off x="9360535" y="329501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</p:spTree>
    <p:custDataLst>
      <p:tags r:id="rId2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304110024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80" y="1617980"/>
            <a:ext cx="12278995" cy="45847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021320" y="1982470"/>
            <a:ext cx="2409190" cy="243014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435600" y="3632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6774815" y="3632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6096000" y="3632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7453630" y="363220"/>
            <a:ext cx="644525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8116570" y="3632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8808720" y="3632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9500870" y="3632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5" name="椭圆 34"/>
          <p:cNvSpPr/>
          <p:nvPr>
            <p:custDataLst>
              <p:tags r:id="rId18"/>
            </p:custDataLst>
          </p:nvPr>
        </p:nvSpPr>
        <p:spPr>
          <a:xfrm>
            <a:off x="10193020" y="3632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6" name="椭圆 35"/>
          <p:cNvSpPr/>
          <p:nvPr>
            <p:custDataLst>
              <p:tags r:id="rId19"/>
            </p:custDataLst>
          </p:nvPr>
        </p:nvSpPr>
        <p:spPr>
          <a:xfrm>
            <a:off x="10885170" y="3632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8298815" y="4593590"/>
            <a:ext cx="762000" cy="765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6600"/>
              <a:t>∅</a:t>
            </a:r>
            <a:endParaRPr lang="zh-CN" altLang="en-US" sz="6600"/>
          </a:p>
        </p:txBody>
      </p:sp>
    </p:spTree>
    <p:custDataLst>
      <p:tags r:id="rId20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深度优先搜索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725035" y="760095"/>
            <a:ext cx="1497330" cy="1204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7277100" y="718185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1969135" y="3982085"/>
            <a:ext cx="1602740" cy="9785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4725035" y="3957320"/>
            <a:ext cx="1497330" cy="10267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1983740" y="739140"/>
            <a:ext cx="1769745" cy="1183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7375525" y="392366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3753485" y="1330960"/>
            <a:ext cx="97155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2770505" y="1922780"/>
            <a:ext cx="98425" cy="2059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3571875" y="4471035"/>
            <a:ext cx="11531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3336925" y="1788160"/>
            <a:ext cx="1607185" cy="233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5473700" y="1964690"/>
            <a:ext cx="0" cy="199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6003290" y="1782445"/>
            <a:ext cx="1506220" cy="2325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8070850" y="1964690"/>
            <a:ext cx="43180" cy="195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8269288" y="444214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2860040" y="781050"/>
            <a:ext cx="1497330" cy="1204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412105" y="739140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104140" y="4003040"/>
            <a:ext cx="1602740" cy="9785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2860040" y="3978275"/>
            <a:ext cx="1497330" cy="10267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118745" y="760095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510530" y="3944620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1888490" y="1351915"/>
            <a:ext cx="97155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905510" y="1943735"/>
            <a:ext cx="98425" cy="2059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706880" y="4491990"/>
            <a:ext cx="11531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471930" y="1809115"/>
            <a:ext cx="1607185" cy="233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608705" y="1985645"/>
            <a:ext cx="0" cy="199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138295" y="1803400"/>
            <a:ext cx="1506220" cy="2325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205855" y="1985645"/>
            <a:ext cx="43180" cy="195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404293" y="4463098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3690" y="214503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738120" y="44132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205855" y="528510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987540" y="80962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94690" y="528510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3329305" y="513778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051810" y="718185"/>
            <a:ext cx="1497330" cy="12045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2/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603875" y="676275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295910" y="3940175"/>
            <a:ext cx="1602740" cy="9785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051810" y="3915410"/>
            <a:ext cx="1497330" cy="10267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310515" y="697230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702300" y="388175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080260" y="128905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097280" y="1880870"/>
            <a:ext cx="98425" cy="2059305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898650" y="442912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663700" y="1746250"/>
            <a:ext cx="1607185" cy="23374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800475" y="192278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330065" y="1740535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397625" y="1922780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596063" y="440023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313690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7325995" y="67627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252845" y="519938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3387725" y="519938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756285" y="526478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3521710" y="334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021330" y="718185"/>
            <a:ext cx="1497330" cy="12045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2/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573395" y="676275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265430" y="3940175"/>
            <a:ext cx="1602740" cy="9785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021330" y="3915410"/>
            <a:ext cx="1497330" cy="10267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3/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280035" y="697230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671820" y="388175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049780" y="128905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066800" y="1880870"/>
            <a:ext cx="98425" cy="2059305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868170" y="442912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633220" y="1746250"/>
            <a:ext cx="1607185" cy="23374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769995" y="192278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299585" y="1740535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367145" y="1922780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565583" y="440023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130925" y="514286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3491230" y="512762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94690" y="506222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282055" y="23368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3575685" y="23368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2921635" y="892175"/>
            <a:ext cx="1497330" cy="12045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2/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473700" y="850265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165735" y="4114165"/>
            <a:ext cx="1602740" cy="9785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4/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2921635" y="4089400"/>
            <a:ext cx="1497330" cy="10267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3/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180340" y="871220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572125" y="405574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1950085" y="146304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967105" y="2054860"/>
            <a:ext cx="98425" cy="2059305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768475" y="460311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533525" y="1920240"/>
            <a:ext cx="1607185" cy="23374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670300" y="209677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199890" y="1914525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267450" y="2096770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465888" y="457422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3521710" y="334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3456305" y="527875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737235" y="527875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5882005" y="37084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6045835" y="527875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235960" y="802005"/>
            <a:ext cx="1497330" cy="12045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2/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788025" y="760095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480060" y="4023995"/>
            <a:ext cx="1602740" cy="9785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4/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235960" y="3999230"/>
            <a:ext cx="1497330" cy="10267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3/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494665" y="781050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886450" y="396557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264410" y="137287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281430" y="1964690"/>
            <a:ext cx="98425" cy="2059305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2082800" y="451294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847850" y="1830070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984625" y="200660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514215" y="1824355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581775" y="2006600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780213" y="448405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39010" y="2642870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graphicFrame>
        <p:nvGraphicFramePr>
          <p:cNvPr id="3" name="表格 2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3521710" y="334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3521710" y="530352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946785" y="530352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346190" y="39179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6346190" y="530352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137535" y="577850"/>
            <a:ext cx="1497330" cy="12045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2/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689600" y="535940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381635" y="3799840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137535" y="3775075"/>
            <a:ext cx="1497330" cy="10267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3/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396240" y="556895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788025" y="3741420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165985" y="1148715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183005" y="1740535"/>
            <a:ext cx="98425" cy="2059305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984375" y="4288790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749425" y="1605915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886200" y="1782445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415790" y="1600200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483350" y="1782445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681788" y="4259898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40585" y="2418715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graphicFrame>
        <p:nvGraphicFramePr>
          <p:cNvPr id="3" name="表格 2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3521710" y="334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3775710" y="507619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306820" y="495300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864985" y="235585"/>
            <a:ext cx="558165" cy="593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838200" y="495300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137535" y="882015"/>
            <a:ext cx="1497330" cy="12045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2/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689600" y="840105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381635" y="4104005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137535" y="4079240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396240" y="861060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788025" y="404558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165985" y="145288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183005" y="2044700"/>
            <a:ext cx="98425" cy="2059305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984375" y="459295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749425" y="1910080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886200" y="208661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415790" y="1904365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483350" y="2086610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681788" y="456406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40585" y="2722880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graphicFrame>
        <p:nvGraphicFramePr>
          <p:cNvPr id="3" name="表格 2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6318885" y="537527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3648710" y="461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723265" y="525399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3648710" y="546354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6318885" y="47180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30411002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7090"/>
            <a:ext cx="12348210" cy="4493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223895" y="1054100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775960" y="1012190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467995" y="4276090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223895" y="4251325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482600" y="1033145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874385" y="4217670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252345" y="1624965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269365" y="2216785"/>
            <a:ext cx="98425" cy="2059305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2070735" y="4765040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835785" y="2082165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972560" y="2258695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502150" y="2076450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569710" y="2258695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768148" y="4736148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26945" y="2894965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graphicFrame>
        <p:nvGraphicFramePr>
          <p:cNvPr id="3" name="表格 2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6382385" y="546417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838200" y="555244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3775710" y="588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3775710" y="56140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6382385" y="64389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249295" y="625475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801360" y="583565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493395" y="3847465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249295" y="3822700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508000" y="604520"/>
            <a:ext cx="1769745" cy="1183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1/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899785" y="378904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277745" y="119634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294765" y="1788160"/>
            <a:ext cx="98425" cy="205930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2096135" y="433641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861185" y="1653540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997960" y="183007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527550" y="1647825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595110" y="1830070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793548" y="430752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52345" y="2466340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353695" y="2193925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F</a:t>
            </a:r>
            <a:endParaRPr lang="en-US" altLang="zh-CN" sz="4000"/>
          </a:p>
        </p:txBody>
      </p:sp>
      <p:graphicFrame>
        <p:nvGraphicFramePr>
          <p:cNvPr id="4" name="表格 3"/>
          <p:cNvGraphicFramePr/>
          <p:nvPr>
            <p:custDataLst>
              <p:tags r:id="rId7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3521710" y="334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940435" y="50304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3648710" y="50304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6080125" y="495300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6255385" y="23622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235960" y="953135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788025" y="911225"/>
            <a:ext cx="1587500" cy="1246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480060" y="4175125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235960" y="4150360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494665" y="932180"/>
            <a:ext cx="1769745" cy="1183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1/8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886450" y="411670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264410" y="152400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281430" y="2115820"/>
            <a:ext cx="98425" cy="205930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2082800" y="466407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847850" y="1981200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984625" y="215773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514215" y="1975485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581775" y="2157730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780213" y="463518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39010" y="2794000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340360" y="2521585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F</a:t>
            </a:r>
            <a:endParaRPr lang="en-US" altLang="zh-CN" sz="4000"/>
          </a:p>
        </p:txBody>
      </p:sp>
      <p:graphicFrame>
        <p:nvGraphicFramePr>
          <p:cNvPr id="5" name="表格 4"/>
          <p:cNvGraphicFramePr/>
          <p:nvPr>
            <p:custDataLst>
              <p:tags r:id="rId8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302375" y="54622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3648710" y="461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3775710" y="547878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838200" y="54622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6302375" y="44386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137535" y="912495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689600" y="870585"/>
            <a:ext cx="1587500" cy="12465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9/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381635" y="4134485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137535" y="4109720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396240" y="891540"/>
            <a:ext cx="1769745" cy="1183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1/8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788025" y="407606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165985" y="148336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183005" y="2075180"/>
            <a:ext cx="98425" cy="205930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984375" y="462343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749425" y="1940560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886200" y="211709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415790" y="1934845"/>
            <a:ext cx="1506220" cy="232537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483350" y="2117090"/>
            <a:ext cx="43180" cy="195897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681788" y="459454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40585" y="2753360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241935" y="2480945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F</a:t>
            </a:r>
            <a:endParaRPr lang="en-US" altLang="zh-CN" sz="4000"/>
          </a:p>
        </p:txBody>
      </p:sp>
      <p:sp>
        <p:nvSpPr>
          <p:cNvPr id="4" name="文本框 3"/>
          <p:cNvSpPr txBox="1"/>
          <p:nvPr/>
        </p:nvSpPr>
        <p:spPr>
          <a:xfrm>
            <a:off x="9636125" y="380365"/>
            <a:ext cx="2282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第二个源节点</a:t>
            </a:r>
            <a:endParaRPr lang="zh-CN" altLang="en-US" sz="3600"/>
          </a:p>
        </p:txBody>
      </p:sp>
      <p:graphicFrame>
        <p:nvGraphicFramePr>
          <p:cNvPr id="5" name="表格 4"/>
          <p:cNvGraphicFramePr/>
          <p:nvPr>
            <p:custDataLst>
              <p:tags r:id="rId8"/>
            </p:custDataLst>
          </p:nvPr>
        </p:nvGraphicFramePr>
        <p:xfrm>
          <a:off x="9462770" y="1689735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521710" y="38036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807720" y="536511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3521710" y="533971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6235700" y="536511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6235700" y="38036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029585" y="871855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581650" y="829945"/>
            <a:ext cx="1587500" cy="12465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9/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273685" y="4093845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029585" y="4069080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288290" y="850900"/>
            <a:ext cx="1769745" cy="1183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1/8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680075" y="4035425"/>
            <a:ext cx="1477010" cy="1036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058035" y="144272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075055" y="2034540"/>
            <a:ext cx="98425" cy="205930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876425" y="458279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641475" y="1899920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778250" y="207645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307840" y="1894205"/>
            <a:ext cx="1506220" cy="2325370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375400" y="2076450"/>
            <a:ext cx="43180" cy="195897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573838" y="455390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32635" y="2712720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33985" y="2440305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F</a:t>
            </a:r>
            <a:endParaRPr lang="en-US" altLang="zh-CN" sz="4000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4307840" y="2076450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C</a:t>
            </a:r>
            <a:endParaRPr lang="en-US" altLang="zh-CN" sz="4000"/>
          </a:p>
        </p:txBody>
      </p:sp>
      <p:graphicFrame>
        <p:nvGraphicFramePr>
          <p:cNvPr id="4" name="表格 3"/>
          <p:cNvGraphicFramePr/>
          <p:nvPr>
            <p:custDataLst>
              <p:tags r:id="rId9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3521710" y="334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798830" y="531622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3498850" y="531622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6139815" y="534035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6089015" y="334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161665" y="1123950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713730" y="1082040"/>
            <a:ext cx="1587500" cy="12465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9/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405765" y="4345940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161665" y="4321175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420370" y="1102995"/>
            <a:ext cx="1769745" cy="1183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1/8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812155" y="4287520"/>
            <a:ext cx="1477010" cy="10369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10/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190115" y="1694815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207135" y="2286635"/>
            <a:ext cx="98425" cy="205930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2008505" y="4834890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773555" y="2152015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910330" y="2328545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439920" y="2146300"/>
            <a:ext cx="1506220" cy="2325370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507480" y="2328545"/>
            <a:ext cx="43180" cy="195897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705918" y="4805998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64715" y="2964815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266065" y="2692400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F</a:t>
            </a:r>
            <a:endParaRPr lang="en-US" altLang="zh-CN" sz="4000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4439920" y="2328545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C</a:t>
            </a:r>
            <a:endParaRPr lang="en-US" altLang="zh-CN" sz="4000"/>
          </a:p>
        </p:txBody>
      </p:sp>
      <p:graphicFrame>
        <p:nvGraphicFramePr>
          <p:cNvPr id="4" name="表格 3"/>
          <p:cNvGraphicFramePr/>
          <p:nvPr>
            <p:custDataLst>
              <p:tags r:id="rId9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3693795" y="588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228715" y="557784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838200" y="557784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3648710" y="557784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6154420" y="588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235960" y="1003300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788025" y="961390"/>
            <a:ext cx="1587500" cy="12465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9/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480060" y="4225290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3235960" y="4200525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494665" y="982345"/>
            <a:ext cx="1769745" cy="1183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1/8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886450" y="4166870"/>
            <a:ext cx="1477010" cy="10369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10/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2264410" y="1574165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1281430" y="2165985"/>
            <a:ext cx="98425" cy="205930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2082800" y="4714240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847850" y="2031365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984625" y="2207895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514215" y="2025650"/>
            <a:ext cx="1506220" cy="2325370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581775" y="2207895"/>
            <a:ext cx="43180" cy="195897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780213" y="4685348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39010" y="2844165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340360" y="2571750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F</a:t>
            </a:r>
            <a:endParaRPr lang="en-US" altLang="zh-CN" sz="4000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4514215" y="2207895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8797290" y="4408805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graphicFrame>
        <p:nvGraphicFramePr>
          <p:cNvPr id="4" name="表格 3"/>
          <p:cNvGraphicFramePr/>
          <p:nvPr>
            <p:custDataLst>
              <p:tags r:id="rId10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280035" y="18808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3747135" y="63500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1002030" y="550227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3705225" y="550227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6408420" y="554545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255385" y="461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7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2899410" y="1123950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451475" y="1082040"/>
            <a:ext cx="1587500" cy="12465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9/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143510" y="4345940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2899410" y="4321175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158115" y="1102995"/>
            <a:ext cx="1769745" cy="1183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1/8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549900" y="4287520"/>
            <a:ext cx="1477010" cy="10369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10/11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1927860" y="1694815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944880" y="2286635"/>
            <a:ext cx="98425" cy="205930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746250" y="4834890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511300" y="2152015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648075" y="2328545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177665" y="2146300"/>
            <a:ext cx="1506220" cy="2325370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245225" y="2328545"/>
            <a:ext cx="43180" cy="195897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443663" y="4805998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02460" y="2964815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829435" y="2328545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F</a:t>
            </a:r>
            <a:endParaRPr lang="en-US" altLang="zh-CN" sz="4000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4177665" y="2328545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8460740" y="4529455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graphicFrame>
        <p:nvGraphicFramePr>
          <p:cNvPr id="4" name="表格 3"/>
          <p:cNvGraphicFramePr/>
          <p:nvPr>
            <p:custDataLst>
              <p:tags r:id="rId10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158115" y="22866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3619500" y="59817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584200" y="54870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3369310" y="54870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5965825" y="54870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087745" y="6642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7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2811145" y="1144905"/>
            <a:ext cx="1497330" cy="12045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5363210" y="1102995"/>
            <a:ext cx="1587500" cy="1246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9/12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55245" y="4366895"/>
            <a:ext cx="1602740" cy="978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4/5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>
          <a:xfrm>
            <a:off x="2811145" y="4342130"/>
            <a:ext cx="1497330" cy="1026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3/6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69850" y="1123950"/>
            <a:ext cx="1769745" cy="1183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1/8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5461635" y="4308475"/>
            <a:ext cx="1477010" cy="10369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10/11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26" idx="6"/>
            <a:endCxn id="12" idx="2"/>
          </p:cNvCxnSpPr>
          <p:nvPr/>
        </p:nvCxnSpPr>
        <p:spPr>
          <a:xfrm>
            <a:off x="1839595" y="1715770"/>
            <a:ext cx="971550" cy="3175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  <a:endCxn id="23" idx="0"/>
          </p:cNvCxnSpPr>
          <p:nvPr/>
        </p:nvCxnSpPr>
        <p:spPr>
          <a:xfrm flipH="1">
            <a:off x="856615" y="2307590"/>
            <a:ext cx="98425" cy="205930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23" idx="6"/>
          </p:cNvCxnSpPr>
          <p:nvPr/>
        </p:nvCxnSpPr>
        <p:spPr>
          <a:xfrm flipH="1">
            <a:off x="1657985" y="4855845"/>
            <a:ext cx="1153160" cy="635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7"/>
            <a:endCxn id="12" idx="3"/>
          </p:cNvCxnSpPr>
          <p:nvPr/>
        </p:nvCxnSpPr>
        <p:spPr>
          <a:xfrm flipV="1">
            <a:off x="1423035" y="2172970"/>
            <a:ext cx="1607185" cy="233743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25" idx="0"/>
          </p:cNvCxnSpPr>
          <p:nvPr/>
        </p:nvCxnSpPr>
        <p:spPr>
          <a:xfrm>
            <a:off x="3559810" y="2349500"/>
            <a:ext cx="0" cy="199263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5" idx="7"/>
          </p:cNvCxnSpPr>
          <p:nvPr/>
        </p:nvCxnSpPr>
        <p:spPr>
          <a:xfrm flipH="1">
            <a:off x="4089400" y="2167255"/>
            <a:ext cx="1506220" cy="2325370"/>
          </a:xfrm>
          <a:prstGeom prst="straightConnector1">
            <a:avLst/>
          </a:prstGeom>
          <a:ln w="79375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4"/>
            <a:endCxn id="28" idx="0"/>
          </p:cNvCxnSpPr>
          <p:nvPr/>
        </p:nvCxnSpPr>
        <p:spPr>
          <a:xfrm>
            <a:off x="6156960" y="2349500"/>
            <a:ext cx="43180" cy="1958975"/>
          </a:xfrm>
          <a:prstGeom prst="straightConnector1">
            <a:avLst/>
          </a:prstGeom>
          <a:ln w="793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7"/>
            <a:endCxn id="28" idx="5"/>
          </p:cNvCxnSpPr>
          <p:nvPr/>
        </p:nvCxnSpPr>
        <p:spPr>
          <a:xfrm rot="16200000" flipH="1">
            <a:off x="6355398" y="4826953"/>
            <a:ext cx="733425" cy="3175"/>
          </a:xfrm>
          <a:prstGeom prst="curvedConnector5">
            <a:avLst>
              <a:gd name="adj1" fmla="val -53420"/>
              <a:gd name="adj2" fmla="val 42570000"/>
              <a:gd name="adj3" fmla="val 152900"/>
            </a:avLst>
          </a:prstGeom>
          <a:ln w="79375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14195" y="2985770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412875" y="2349500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F</a:t>
            </a:r>
            <a:endParaRPr lang="en-US" altLang="zh-CN" sz="4000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4089400" y="2349500"/>
            <a:ext cx="104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8372475" y="4550410"/>
            <a:ext cx="37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</a:t>
            </a:r>
            <a:endParaRPr lang="en-US" altLang="zh-CN" sz="3600"/>
          </a:p>
        </p:txBody>
      </p:sp>
      <p:graphicFrame>
        <p:nvGraphicFramePr>
          <p:cNvPr id="4" name="表格 3"/>
          <p:cNvGraphicFramePr/>
          <p:nvPr>
            <p:custDataLst>
              <p:tags r:id="rId10"/>
            </p:custDataLst>
          </p:nvPr>
        </p:nvGraphicFramePr>
        <p:xfrm>
          <a:off x="8989060" y="370840"/>
          <a:ext cx="137350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</a:tblGrid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137795" y="230759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3521710" y="52705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6022975" y="55632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577215" y="562419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3217545" y="56902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5921375" y="58801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广度优先搜索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94045" y="322770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764530" y="4062730"/>
            <a:ext cx="629285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72455" y="954405"/>
            <a:ext cx="660400" cy="660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4161155" y="11849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694045" y="3227705"/>
            <a:ext cx="627697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5624195" y="4011930"/>
            <a:ext cx="634682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2179955" y="196342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281045" y="293687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1991995" y="538924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020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3500755" y="449707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1138555" y="293687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4963795" y="2353310"/>
            <a:ext cx="660400" cy="66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0"/>
            </p:custDataLst>
          </p:nvPr>
        </p:nvSpPr>
        <p:spPr>
          <a:xfrm>
            <a:off x="2178685" y="383667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8815" y="2353310"/>
            <a:ext cx="167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队列</a:t>
            </a:r>
            <a:endParaRPr lang="zh-CN" altLang="en-US" sz="3200"/>
          </a:p>
        </p:txBody>
      </p:sp>
      <p:cxnSp>
        <p:nvCxnSpPr>
          <p:cNvPr id="3" name="直接连接符 2"/>
          <p:cNvCxnSpPr>
            <a:stCxn id="24" idx="5"/>
          </p:cNvCxnSpPr>
          <p:nvPr/>
        </p:nvCxnSpPr>
        <p:spPr>
          <a:xfrm>
            <a:off x="1358900" y="5060950"/>
            <a:ext cx="62357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5" idx="3"/>
          </p:cNvCxnSpPr>
          <p:nvPr/>
        </p:nvCxnSpPr>
        <p:spPr>
          <a:xfrm flipH="1">
            <a:off x="2643505" y="5060950"/>
            <a:ext cx="95377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23" idx="0"/>
          </p:cNvCxnSpPr>
          <p:nvPr/>
        </p:nvCxnSpPr>
        <p:spPr>
          <a:xfrm flipH="1">
            <a:off x="2322195" y="4427220"/>
            <a:ext cx="11557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8" idx="1"/>
          </p:cNvCxnSpPr>
          <p:nvPr/>
        </p:nvCxnSpPr>
        <p:spPr>
          <a:xfrm flipH="1" flipV="1">
            <a:off x="1762125" y="3413760"/>
            <a:ext cx="513080" cy="5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2" idx="3"/>
            <a:endCxn id="28" idx="7"/>
          </p:cNvCxnSpPr>
          <p:nvPr/>
        </p:nvCxnSpPr>
        <p:spPr>
          <a:xfrm flipH="1">
            <a:off x="2742565" y="3500755"/>
            <a:ext cx="6350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9515" y="3619500"/>
            <a:ext cx="191135" cy="98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5" idx="0"/>
          </p:cNvCxnSpPr>
          <p:nvPr/>
        </p:nvCxnSpPr>
        <p:spPr>
          <a:xfrm>
            <a:off x="3640455" y="3482975"/>
            <a:ext cx="19050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" idx="7"/>
          </p:cNvCxnSpPr>
          <p:nvPr/>
        </p:nvCxnSpPr>
        <p:spPr>
          <a:xfrm flipV="1">
            <a:off x="1702435" y="2473960"/>
            <a:ext cx="4927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9" idx="5"/>
            <a:endCxn id="22" idx="1"/>
          </p:cNvCxnSpPr>
          <p:nvPr/>
        </p:nvCxnSpPr>
        <p:spPr>
          <a:xfrm>
            <a:off x="2743835" y="2527300"/>
            <a:ext cx="63373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7"/>
          </p:cNvCxnSpPr>
          <p:nvPr/>
        </p:nvCxnSpPr>
        <p:spPr>
          <a:xfrm flipV="1">
            <a:off x="4064635" y="1805305"/>
            <a:ext cx="312420" cy="27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808605" y="1614805"/>
            <a:ext cx="1309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7" idx="1"/>
          </p:cNvCxnSpPr>
          <p:nvPr/>
        </p:nvCxnSpPr>
        <p:spPr>
          <a:xfrm>
            <a:off x="4649470" y="1805305"/>
            <a:ext cx="41084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7" idx="2"/>
          </p:cNvCxnSpPr>
          <p:nvPr/>
        </p:nvCxnSpPr>
        <p:spPr>
          <a:xfrm>
            <a:off x="2903855" y="2405380"/>
            <a:ext cx="205994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6965" y="354584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624195" y="642620"/>
            <a:ext cx="660400" cy="660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6538595" y="329501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5765800" y="3295015"/>
            <a:ext cx="660400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7311390" y="3295015"/>
            <a:ext cx="644525" cy="66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863590" y="420751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6694805" y="411670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7525385" y="4169410"/>
            <a:ext cx="430530" cy="257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TABLE_ENDDRAG_ORIGIN_RECT" val="108*360"/>
  <p:tag name="TABLE_ENDDRAG_RECT" val="707*29*108*360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TABLE_ENDDRAG_ORIGIN_RECT" val="108*360"/>
  <p:tag name="TABLE_ENDDRAG_RECT" val="707*29*108*360"/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04.xml><?xml version="1.0" encoding="utf-8"?>
<p:tagLst xmlns:p="http://schemas.openxmlformats.org/presentationml/2006/main">
  <p:tag name="COMMONDATA" val="eyJoZGlkIjoiOGE4ZGJlNWRhOWY2MDBiYTc2NmI2MjFlY2RjMWE1Y2MifQ=="/>
  <p:tag name="KSO_WPP_MARK_KEY" val="59679f3f-534a-4fe9-9532-2672d90f8cc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WPS 演示</Application>
  <PresentationFormat>宽屏</PresentationFormat>
  <Paragraphs>1012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邻接链表&amp;邻接矩阵</vt:lpstr>
      <vt:lpstr>PowerPoint 演示文稿</vt:lpstr>
      <vt:lpstr>PowerPoint 演示文稿</vt:lpstr>
      <vt:lpstr>广度优先搜索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深度优先搜索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Sophia</cp:lastModifiedBy>
  <cp:revision>160</cp:revision>
  <dcterms:created xsi:type="dcterms:W3CDTF">2019-06-19T02:08:00Z</dcterms:created>
  <dcterms:modified xsi:type="dcterms:W3CDTF">2023-04-13T18:30:26Z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5A45E971CB514E0688CFCD02604EF3D1_13</vt:lpwstr>
  </property>
</Properties>
</file>