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5" r:id="rId4"/>
    <p:sldId id="258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High Availability &amp; Scalability For EC2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Presented by: Chinwuba Chidubem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737E255A-BE2B-4D42-922F-5A2F214CBD4F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0"/>
            <a:ext cx="1218946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7F74FB01-CC8B-40EF-9934-764514CC9A24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0"/>
            <a:ext cx="115366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99465"/>
          </a:xfrm>
        </p:spPr>
        <p:txBody>
          <a:bodyPr/>
          <a:p>
            <a:r>
              <a:rPr lang="en-US" sz="3600"/>
              <a:t>CREATE APPLICATION LOAD BALANCER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EB54D3BF-1341-447C-B0B8-49AA8B153C38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" y="1075055"/>
            <a:ext cx="11510010" cy="57829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4D772149-394A-411D-8F9A-64EF77BABF2B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0"/>
            <a:ext cx="114928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953E3FE-DC16-47BA-A9D8-A6092EC5362E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0"/>
            <a:ext cx="114928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555"/>
            <a:ext cx="10972800" cy="774700"/>
          </a:xfrm>
        </p:spPr>
        <p:txBody>
          <a:bodyPr/>
          <a:p>
            <a:r>
              <a:rPr lang="en-US" sz="3600"/>
              <a:t>REGISTER TARGETS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CEB8A795-F014-480C-A807-FF538AD4BC8E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896620"/>
            <a:ext cx="11557000" cy="59613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Continuation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A42A514A-AA8A-4DFD-B2CD-516EEDDF32D5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0"/>
            <a:ext cx="115201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863600"/>
          </a:xfrm>
        </p:spPr>
        <p:txBody>
          <a:bodyPr/>
          <a:p>
            <a:r>
              <a:rPr lang="en-US" sz="3600"/>
              <a:t>LISTENERS AND ROUTING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6C7A2FBB-D501-4344-9123-F1B35AE13E5D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" y="1137920"/>
            <a:ext cx="11446510" cy="57200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LOAD BALANCING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24C83FE8-5380-4D6A-B363-F5E53CCDA259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" y="1282700"/>
            <a:ext cx="11510010" cy="5575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7AC6350F-76F5-4F24-8025-4B8BC4BB351F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" y="0"/>
            <a:ext cx="115100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ARCHITECTURE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5340" y="1865630"/>
            <a:ext cx="7397115" cy="37522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CEBC0E57-A440-4B23-9F98-B77AAF760EE0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0"/>
            <a:ext cx="11557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Definitions</a:t>
            </a:r>
            <a:endParaRPr lang="en-US"/>
          </a:p>
          <a:p>
            <a:r>
              <a:rPr lang="en-US"/>
              <a:t>Create and configure EC2 instances</a:t>
            </a:r>
            <a:endParaRPr lang="en-US"/>
          </a:p>
          <a:p>
            <a:r>
              <a:rPr lang="en-US"/>
              <a:t>Create application load balancer</a:t>
            </a:r>
            <a:endParaRPr lang="en-US"/>
          </a:p>
          <a:p>
            <a:r>
              <a:rPr lang="en-US"/>
              <a:t>Create security group, define inbound and outbound rules</a:t>
            </a:r>
            <a:endParaRPr lang="en-US"/>
          </a:p>
          <a:p>
            <a:r>
              <a:rPr lang="en-US"/>
              <a:t>Register targets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load balancing?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 Load Balances are servers that forward traffic to multiple servers (e.g., EC2 instances) downstream.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Why use a load balancer?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• Spread load across multiple downstream instances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• Expose a single point of access (DNS) to your application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• Seamlessly handle failures of downstream instances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• Do regular health checks to your instances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• Provide SSL termination (HTTPS) for your websites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• Enforce stickiness with cookies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• High availability across zones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• Separate public traffic from private traffic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274955"/>
            <a:ext cx="11344275" cy="1143000"/>
          </a:xfrm>
        </p:spPr>
        <p:txBody>
          <a:bodyPr/>
          <a:p>
            <a:r>
              <a:rPr lang="en-US"/>
              <a:t>CREATE AND CONFIGURE EC2 INSTANCES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7DB73D0D-B79F-43C1-84AA-7FE5103C02DC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825" y="1417955"/>
            <a:ext cx="11436350" cy="54400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50EDCAE6-EA52-42B6-B1AF-04CC1EAB644A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665" y="0"/>
            <a:ext cx="114560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5C9600A0-507E-41CE-B81C-B272808BF550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0"/>
            <a:ext cx="115735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F30F5BBE-A824-458B-B46B-97C458CC3E56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10" y="0"/>
            <a:ext cx="114731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82B247C4-72EE-42FE-BC1F-C6FE327CC4AE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" y="0"/>
            <a:ext cx="1151001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WPS Presentation</Application>
  <PresentationFormat>Widescreen</PresentationFormat>
  <Paragraphs>41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Availability &amp; Scalability For EC2</dc:title>
  <dc:creator>chidubem</dc:creator>
  <cp:lastModifiedBy>chidubem</cp:lastModifiedBy>
  <cp:revision>1</cp:revision>
  <dcterms:created xsi:type="dcterms:W3CDTF">2023-03-07T21:38:01Z</dcterms:created>
  <dcterms:modified xsi:type="dcterms:W3CDTF">2023-03-07T21:38:01Z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