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RELATIONAL DATABASE SERVICE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PRESENTED BY: CHIDUBEM CHINWUBA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C4435336-AE2C-4239-97DB-0883CC46EA55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" y="0"/>
            <a:ext cx="1153668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832C3ADC-9C28-48F8-A4A0-667467CDA341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0"/>
            <a:ext cx="114928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704215"/>
          </a:xfrm>
        </p:spPr>
        <p:txBody>
          <a:bodyPr/>
          <a:p>
            <a:r>
              <a:rPr lang="en-US" sz="3200"/>
              <a:t>CONNECT TO SQL ELECTRON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F10FEE6A-B4DF-4A5D-A778-C350829B477C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979170"/>
            <a:ext cx="11492865" cy="58788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4177FB42-77F9-42E6-BDEB-A68D4F6EA525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995" y="0"/>
            <a:ext cx="115100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47A72041-2E9D-4BC6-AABB-A58C4BF46C8B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860" y="0"/>
            <a:ext cx="1163828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77CD7C46-7912-4A8A-AEED-C40440DFA0DC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520" y="0"/>
            <a:ext cx="109823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EC7FF572-C638-4D92-A84A-04A839DC9724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520" y="0"/>
            <a:ext cx="109823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F6DFBC58-AC0B-48F2-A631-8BBC541DA0A9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195" y="0"/>
            <a:ext cx="1161097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  <a:p>
            <a:r>
              <a:rPr lang="en-US"/>
              <a:t>CREATE AN RDS DATABASE</a:t>
            </a:r>
            <a:endParaRPr lang="en-US"/>
          </a:p>
          <a:p>
            <a:r>
              <a:rPr lang="en-US"/>
              <a:t>CONNECT TO SQL ELECTRON</a:t>
            </a:r>
            <a:endParaRPr lang="en-US"/>
          </a:p>
          <a:p>
            <a:r>
              <a:rPr lang="en-US"/>
              <a:t>UPDATE RDS TABLE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46320"/>
          </a:xfrm>
        </p:spPr>
        <p:txBody>
          <a:bodyPr/>
          <a:p>
            <a:r>
              <a:rPr lang="en-US" sz="2400"/>
              <a:t>RDS is a managed service:</a:t>
            </a:r>
            <a:endParaRPr lang="en-US" sz="2400"/>
          </a:p>
          <a:p>
            <a:r>
              <a:rPr lang="en-US" sz="2400"/>
              <a:t>Automated provisioning, OS patching</a:t>
            </a:r>
            <a:endParaRPr lang="en-US" sz="2400"/>
          </a:p>
          <a:p>
            <a:r>
              <a:rPr lang="en-US" sz="2400"/>
              <a:t>Continuous backups and restore to specific timestamp (Point in Time Restore)!</a:t>
            </a:r>
            <a:endParaRPr lang="en-US" sz="2400"/>
          </a:p>
          <a:p>
            <a:r>
              <a:rPr lang="en-US" sz="2400"/>
              <a:t>Monitoring dashboards</a:t>
            </a:r>
            <a:endParaRPr lang="en-US" sz="2400"/>
          </a:p>
          <a:p>
            <a:r>
              <a:rPr lang="en-US" sz="2400"/>
              <a:t>Read replicas for improved read performance</a:t>
            </a:r>
            <a:endParaRPr lang="en-US" sz="2400"/>
          </a:p>
          <a:p>
            <a:r>
              <a:rPr lang="en-US" sz="2400"/>
              <a:t>Multi AZ setup for DR (Disaster Recovery)</a:t>
            </a:r>
            <a:endParaRPr lang="en-US" sz="2400"/>
          </a:p>
          <a:p>
            <a:r>
              <a:rPr lang="en-US" sz="2400"/>
              <a:t>Maintenance windows for upgrades</a:t>
            </a:r>
            <a:endParaRPr lang="en-US" sz="2400"/>
          </a:p>
          <a:p>
            <a:r>
              <a:rPr lang="en-US" sz="2400"/>
              <a:t>Scaling capability (vertical and horizontal)</a:t>
            </a:r>
            <a:endParaRPr lang="en-US" sz="2400"/>
          </a:p>
          <a:p>
            <a:r>
              <a:rPr lang="en-US" sz="2400"/>
              <a:t>Storage backed by EBS (gp2 or io1)</a:t>
            </a:r>
            <a:endParaRPr lang="en-US" sz="2400"/>
          </a:p>
          <a:p>
            <a:r>
              <a:rPr lang="en-US" sz="2400"/>
              <a:t>BUT you can’t SSH into your instance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AN RDS DATABASE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A678A804-7B7D-4067-BAE4-701E17B9DFBE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" y="1196975"/>
            <a:ext cx="11557000" cy="5661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C7A21EBA-C18C-4556-92EE-9E8D1CDE17C1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0"/>
            <a:ext cx="114928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B8FC48BE-CF59-479D-87E9-8B0D0A997CE5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0"/>
            <a:ext cx="114928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F76563A6-78BC-4503-9DB0-AD8835C8C1FE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" y="0"/>
            <a:ext cx="11557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0871F187-274B-49FC-8EFD-23CDBDEF1881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995" y="0"/>
            <a:ext cx="1151001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</Words>
  <Application>WPS Presentation</Application>
  <PresentationFormat>Widescreen</PresentationFormat>
  <Paragraphs>30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宋体-简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SERVICE</dc:title>
  <dc:creator>chidubem</dc:creator>
  <cp:lastModifiedBy>chidubem</cp:lastModifiedBy>
  <cp:revision>1</cp:revision>
  <dcterms:created xsi:type="dcterms:W3CDTF">2023-03-07T22:31:49Z</dcterms:created>
  <dcterms:modified xsi:type="dcterms:W3CDTF">2023-03-07T22:31:49Z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1033-4.9.0.7859</vt:lpwstr>
  </property>
</Properties>
</file>