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Hosting a Static Website on Amazon S3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668905"/>
            <a:ext cx="10949305" cy="2121535"/>
          </a:xfrm>
        </p:spPr>
        <p:txBody>
          <a:bodyPr/>
          <a:p>
            <a:r>
              <a:rPr lang="en-US"/>
              <a:t>Presented by: Chinwuba Chidubem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Acessing Website Externally</a:t>
            </a:r>
            <a:endParaRPr lang="en-US"/>
          </a:p>
        </p:txBody>
      </p:sp>
      <p:pic>
        <p:nvPicPr>
          <p:cNvPr id="4" name="Content Placeholder 3" descr="D1F76C95-CEA6-4324-84C6-D3EE27F488D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09980"/>
            <a:ext cx="10631170" cy="5247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Generating Bucket Policy</a:t>
            </a:r>
            <a:endParaRPr lang="en-US"/>
          </a:p>
        </p:txBody>
      </p:sp>
      <p:pic>
        <p:nvPicPr>
          <p:cNvPr id="4" name="Content Placeholder 3" descr="85B0360C-9A9A-4996-ADD6-7C991690EF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027430"/>
            <a:ext cx="10427335" cy="5380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Policy Generation Continuation</a:t>
            </a:r>
            <a:endParaRPr lang="en-US"/>
          </a:p>
        </p:txBody>
      </p:sp>
      <p:pic>
        <p:nvPicPr>
          <p:cNvPr id="4" name="Content Placeholder 3" descr="851A79F5-0EFE-4BAB-943C-F99730EF35F2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174750"/>
            <a:ext cx="10641965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Policy Generation Continuation</a:t>
            </a:r>
            <a:endParaRPr lang="en-US"/>
          </a:p>
        </p:txBody>
      </p:sp>
      <p:pic>
        <p:nvPicPr>
          <p:cNvPr id="4" name="Content Placeholder 3" descr="6304ADB3-AEE1-4B55-8908-B2F867D29B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661015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Hosting the website externally</a:t>
            </a:r>
            <a:endParaRPr lang="en-US"/>
          </a:p>
        </p:txBody>
      </p:sp>
      <p:pic>
        <p:nvPicPr>
          <p:cNvPr id="4" name="Content Placeholder 3" descr="535D600E-A23C-4546-85CC-E837ED4D7BA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929005"/>
            <a:ext cx="10706100" cy="5198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14375"/>
          </a:xfrm>
        </p:spPr>
        <p:txBody>
          <a:bodyPr/>
          <a:p>
            <a:r>
              <a:rPr lang="en-US"/>
              <a:t>Use of CloudFront to Increase speed and reduce latency</a:t>
            </a:r>
            <a:endParaRPr lang="en-US"/>
          </a:p>
        </p:txBody>
      </p:sp>
      <p:pic>
        <p:nvPicPr>
          <p:cNvPr id="6" name="Content Placeholder 5" descr="CED6D115-75DA-4B67-BC53-6415C6ED470B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74750"/>
            <a:ext cx="10642600" cy="52489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CloudFront Continuation</a:t>
            </a:r>
            <a:endParaRPr lang="en-US"/>
          </a:p>
        </p:txBody>
      </p:sp>
      <p:pic>
        <p:nvPicPr>
          <p:cNvPr id="4" name="Content Placeholder 3" descr="C467D68D-FEE7-4B35-A0AF-2706543B9AB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77722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Caching Policy</a:t>
            </a:r>
            <a:endParaRPr lang="en-US"/>
          </a:p>
        </p:txBody>
      </p:sp>
      <p:pic>
        <p:nvPicPr>
          <p:cNvPr id="4" name="Content Placeholder 3" descr="58F9F8B5-8F75-48A4-8606-A20732076CB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7816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Distribution Domain Creation</a:t>
            </a:r>
            <a:endParaRPr lang="en-US"/>
          </a:p>
        </p:txBody>
      </p:sp>
      <p:pic>
        <p:nvPicPr>
          <p:cNvPr id="4" name="Content Placeholder 3" descr="C01D81D8-AEEC-4EDC-99FE-04CB689C7F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20064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CloudFront Distribution</a:t>
            </a:r>
            <a:endParaRPr lang="en-US"/>
          </a:p>
        </p:txBody>
      </p:sp>
      <p:pic>
        <p:nvPicPr>
          <p:cNvPr id="4" name="Content Placeholder 3" descr="4B0850F8-D681-4B07-AF3F-6F2D64C6CC6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230" y="928370"/>
            <a:ext cx="10076180" cy="5396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5515" y="1542415"/>
            <a:ext cx="10490200" cy="4426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428750"/>
            <a:ext cx="1117155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S3 BUCKET</a:t>
            </a:r>
            <a:endParaRPr lang="en-US"/>
          </a:p>
          <a:p>
            <a:r>
              <a:rPr lang="en-US"/>
              <a:t>UPLOAD OBJECT IN S3</a:t>
            </a:r>
            <a:endParaRPr lang="en-US"/>
          </a:p>
          <a:p>
            <a:r>
              <a:rPr lang="en-US"/>
              <a:t>MODIFY PERMISSIONS</a:t>
            </a:r>
            <a:endParaRPr lang="en-US"/>
          </a:p>
          <a:p>
            <a:r>
              <a:rPr lang="en-US"/>
              <a:t>MODIFY BUCKET POLICY</a:t>
            </a:r>
            <a:endParaRPr lang="en-US"/>
          </a:p>
          <a:p>
            <a:r>
              <a:rPr lang="en-US"/>
              <a:t>STATIC WEBSITE HOSTING</a:t>
            </a:r>
            <a:endParaRPr lang="en-US"/>
          </a:p>
          <a:p>
            <a:r>
              <a:rPr lang="en-US"/>
              <a:t>BUCKET VERSIONING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BUCKET</a:t>
            </a:r>
            <a:endParaRPr lang="en-US"/>
          </a:p>
        </p:txBody>
      </p:sp>
      <p:pic>
        <p:nvPicPr>
          <p:cNvPr id="4" name="Content Placeholder 3" descr="D37CBCEA-4BCE-44C9-99A4-A7CEDE944ED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165" y="1174750"/>
            <a:ext cx="10436860" cy="5182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Turn off blocking off public access</a:t>
            </a:r>
            <a:endParaRPr lang="en-US"/>
          </a:p>
        </p:txBody>
      </p:sp>
      <p:pic>
        <p:nvPicPr>
          <p:cNvPr id="4" name="Content Placeholder 3" descr="BFDD4ED2-8BAB-4556-93D7-AFF16317A37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74750"/>
            <a:ext cx="109721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Enable Bucket Versioning</a:t>
            </a:r>
            <a:endParaRPr lang="en-US"/>
          </a:p>
        </p:txBody>
      </p:sp>
      <p:pic>
        <p:nvPicPr>
          <p:cNvPr id="4" name="Content Placeholder 3" descr="F4B66A54-B16E-4FFA-A7D5-6CC888DE10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74750"/>
            <a:ext cx="105251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Enable Static Website Hosting</a:t>
            </a:r>
            <a:endParaRPr lang="en-US"/>
          </a:p>
        </p:txBody>
      </p:sp>
      <p:pic>
        <p:nvPicPr>
          <p:cNvPr id="4" name="Content Placeholder 3" descr="B3A56EC5-6001-44D9-BE96-07615E0D073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61390"/>
            <a:ext cx="1052258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Upload File</a:t>
            </a:r>
            <a:endParaRPr lang="en-US"/>
          </a:p>
        </p:txBody>
      </p:sp>
      <p:pic>
        <p:nvPicPr>
          <p:cNvPr id="4" name="Content Placeholder 3" descr="B14B554A-6246-463E-A1D6-62E27F403E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174750"/>
            <a:ext cx="10438765" cy="5182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Accessing Website Internally</a:t>
            </a:r>
            <a:endParaRPr lang="en-US"/>
          </a:p>
        </p:txBody>
      </p:sp>
      <p:pic>
        <p:nvPicPr>
          <p:cNvPr id="4" name="Content Placeholder 3" descr="89A6AC86-5C8E-45CD-B912-231279F8AAA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174750"/>
            <a:ext cx="10972800" cy="4953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Presentation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宋体-简</vt:lpstr>
      <vt:lpstr>微软雅黑</vt:lpstr>
      <vt:lpstr>汉仪旗黑</vt:lpstr>
      <vt:lpstr>Arial Unicode MS</vt:lpstr>
      <vt:lpstr>Calibri</vt:lpstr>
      <vt:lpstr>Helvetica Neue</vt:lpstr>
      <vt:lpstr>Business Cooperate</vt:lpstr>
      <vt:lpstr>Hosting a Static Website on Amazon S3</vt:lpstr>
      <vt:lpstr>ARCHITECTURE</vt:lpstr>
      <vt:lpstr>OUTLINE</vt:lpstr>
      <vt:lpstr>CREATE BUCKET</vt:lpstr>
      <vt:lpstr>Turn off blocking off public access</vt:lpstr>
      <vt:lpstr>Enable Bucket Versioning</vt:lpstr>
      <vt:lpstr>Enable Static Website Hosting</vt:lpstr>
      <vt:lpstr>Upload File</vt:lpstr>
      <vt:lpstr>Accessing Website Internally</vt:lpstr>
      <vt:lpstr>Acessing Website Externally</vt:lpstr>
      <vt:lpstr>Generating Bucket Policy</vt:lpstr>
      <vt:lpstr>Policy Generation Continuation</vt:lpstr>
      <vt:lpstr>Policy Generation Continuation</vt:lpstr>
      <vt:lpstr>Hosting the website externally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a Static Website on Amazon S3</dc:title>
  <dc:creator>Sage</dc:creator>
  <cp:lastModifiedBy>Sage</cp:lastModifiedBy>
  <cp:revision>4</cp:revision>
  <dcterms:created xsi:type="dcterms:W3CDTF">2023-02-23T14:03:21Z</dcterms:created>
  <dcterms:modified xsi:type="dcterms:W3CDTF">2023-02-23T14:03:21Z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