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875" y="1701800"/>
            <a:ext cx="11005820" cy="1082675"/>
          </a:xfrm>
        </p:spPr>
        <p:txBody>
          <a:bodyPr/>
          <a:p>
            <a:r>
              <a:rPr lang="en-US">
                <a:sym typeface="+mn-ea"/>
              </a:rPr>
              <a:t>High Availability &amp; Scalability For EC2 (ALB AND ASG)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Presented by: Chinwuba Chidubem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037424B0-3BB0-4F1C-84BD-5B636E494FB7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0"/>
            <a:ext cx="11510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D1877CF-9EB1-45DF-AA32-26A1E8C1A866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0"/>
            <a:ext cx="114560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E8F329A2-D03C-48BE-A1CA-9116311E37EF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0"/>
            <a:ext cx="115201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B9F464F0-B464-4DEB-B201-B63299399F0F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26AD649-CE77-4951-86D2-319BFE5F0BBB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DYNAMIC SCALING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16E4354-47AE-4A7A-877A-4B65F00868F9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863600"/>
            <a:ext cx="11492865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B4550D3-B769-42BA-999F-76DF914BEB93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0"/>
            <a:ext cx="114198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CPU UTILIZATION BEFORE STRESS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F2ED294-4E88-4B45-86C8-3B18ACFD0C4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901700"/>
            <a:ext cx="11476355" cy="5956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02E4579-D350-41B9-9083-29A88DBD3250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0"/>
            <a:ext cx="114763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STRESS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B9CAF95-E01B-4BE8-BEB3-3991B901470B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772795"/>
            <a:ext cx="11510010" cy="6085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865" y="1268095"/>
            <a:ext cx="7291705" cy="4866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BE8BACC1-000C-4BB2-B537-EA447433B7D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09919BBA-3F10-450C-8F24-AF4A581EC5C3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C0264A1-EED8-4CB4-A5C7-73DC2E5B4C33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CPU UTILIZATION DURING STRESS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8B26679-B63C-4EDD-B154-DAD558B1FCB0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913765"/>
            <a:ext cx="11510010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03304DEB-0E86-47E3-BF4E-A9E38611544F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59329BB-6FA1-4AD0-8EE6-DE713D2A38DC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0"/>
            <a:ext cx="115201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C70CCA1-6E80-4883-B2E5-6369420A35FB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TERMINATE STRESS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F372018-5FBE-4BFE-8183-B9A44BBD01A6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685800"/>
            <a:ext cx="1145603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D506603-CC26-4C5F-831B-6D9F2B62C77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0"/>
            <a:ext cx="114731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E4B7266-7097-447C-A876-BB531F75C4EC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0"/>
            <a:ext cx="115201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autoscaling group</a:t>
            </a:r>
            <a:endParaRPr lang="en-US"/>
          </a:p>
          <a:p>
            <a:r>
              <a:rPr lang="en-US"/>
              <a:t>Attach to an existing load balancer</a:t>
            </a:r>
            <a:endParaRPr lang="en-US"/>
          </a:p>
          <a:p>
            <a:r>
              <a:rPr lang="en-US"/>
              <a:t>Create dynamic scaling policies</a:t>
            </a:r>
            <a:endParaRPr lang="en-US"/>
          </a:p>
          <a:p>
            <a:r>
              <a:rPr lang="en-US"/>
              <a:t>Connect to instance</a:t>
            </a:r>
            <a:endParaRPr lang="en-US"/>
          </a:p>
          <a:p>
            <a:r>
              <a:rPr lang="en-US"/>
              <a:t>Initiate stress testing</a:t>
            </a:r>
            <a:endParaRPr lang="en-US"/>
          </a:p>
          <a:p>
            <a:r>
              <a:rPr lang="en-US"/>
              <a:t>Monitor CPU utilization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01EDA119-6A27-455A-9768-C77F636A76A2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AUTOSCALING GROUP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D067A82-FC2E-4838-BFE4-5C132793BBD4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774065"/>
            <a:ext cx="11436350" cy="6083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LAUNCH TEMPLATE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7DB5DD1-2BB7-4112-A41A-4BFAA9262CF8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773430"/>
            <a:ext cx="1149286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D694B28-7FE9-42A8-88BB-5409E13E1892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94CF3E8-AD39-4388-9FFB-4A4F32701A88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8883475-649C-4974-8549-326576B288A8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0"/>
            <a:ext cx="11510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76C93A5-212D-4485-A213-8964323742D3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0"/>
            <a:ext cx="1147318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Presentation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 &amp; Scalability For EC2 (ALB AND ASG)</dc:title>
  <dc:creator>chidubem</dc:creator>
  <cp:lastModifiedBy>chidubem</cp:lastModifiedBy>
  <cp:revision>1</cp:revision>
  <dcterms:created xsi:type="dcterms:W3CDTF">2023-03-07T22:01:14Z</dcterms:created>
  <dcterms:modified xsi:type="dcterms:W3CDTF">2023-03-07T22:01:14Z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