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Amazon ElastiCache: increasing performance and lowering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Presented by: Chinwuba chidubem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EF0471A9-4EB2-4079-AE5B-C7E5376B30FA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0"/>
            <a:ext cx="114560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7EE4047-8E84-48D9-8D09-348AE7F336B1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665" y="0"/>
            <a:ext cx="114560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2E82261-B48A-4A9D-9A4E-DADEE9481ED7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0"/>
            <a:ext cx="11409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DB7FF7A1-33C5-4B2C-A799-C1A34804B7C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0"/>
            <a:ext cx="114763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1505" y="1565910"/>
            <a:ext cx="7519035" cy="3587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  <a:p>
            <a:r>
              <a:rPr lang="en-US"/>
              <a:t>CREATE REDIS CLUSTER</a:t>
            </a:r>
            <a:endParaRPr lang="en-US"/>
          </a:p>
          <a:p>
            <a:r>
              <a:rPr lang="en-US"/>
              <a:t>CREATE SUBNETS</a:t>
            </a:r>
            <a:endParaRPr lang="en-US"/>
          </a:p>
          <a:p>
            <a:r>
              <a:rPr lang="en-US"/>
              <a:t>LAUNCH REDIS CLUSTER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407025"/>
          </a:xfrm>
        </p:spPr>
        <p:txBody>
          <a:bodyPr/>
          <a:p>
            <a:r>
              <a:rPr lang="en-US"/>
              <a:t>Caches are in-memory databases with really high performance, low latency.</a:t>
            </a:r>
            <a:endParaRPr lang="en-US"/>
          </a:p>
          <a:p>
            <a:r>
              <a:rPr lang="en-US"/>
              <a:t>Helps reduce load off of databases for read intensive workloads</a:t>
            </a:r>
            <a:endParaRPr lang="en-US"/>
          </a:p>
          <a:p>
            <a:r>
              <a:rPr lang="en-US"/>
              <a:t>Helps make your application stateless</a:t>
            </a:r>
            <a:endParaRPr lang="en-US"/>
          </a:p>
          <a:p>
            <a:r>
              <a:rPr lang="en-US"/>
              <a:t>AWS takes care of OS maintenance / patching, optimizations, setup, configuration, monitoring, failure recovery and backups</a:t>
            </a:r>
            <a:endParaRPr lang="en-US"/>
          </a:p>
          <a:p>
            <a:r>
              <a:rPr lang="en-US"/>
              <a:t>Using ElastiCache involves heavy application code changes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25145"/>
          </a:xfrm>
        </p:spPr>
        <p:txBody>
          <a:bodyPr/>
          <a:p>
            <a:r>
              <a:rPr lang="en-US"/>
              <a:t>CREATE REDIS CLUSTER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F183AA4F-7511-4070-9F5F-95BB7418BB52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715645"/>
            <a:ext cx="11492865" cy="61423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F6A3B7A-2ABA-4158-99A0-F6D4CE124A58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0"/>
            <a:ext cx="11536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03E0FF9-1039-4C2F-8456-8F0EE666A5AA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0"/>
            <a:ext cx="11492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0464D1A-7850-44B0-BB20-754E5429B597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0"/>
            <a:ext cx="114465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25145"/>
          </a:xfrm>
        </p:spPr>
        <p:txBody>
          <a:bodyPr/>
          <a:p>
            <a:r>
              <a:rPr lang="en-US"/>
              <a:t>CREATE SUBNETS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0DDC4D60-8753-47A6-9B69-8E14E9334796_1_105_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791845"/>
            <a:ext cx="11473180" cy="6066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ElastiCache: increasing performance and lowering </dc:title>
  <dc:creator>chidubem</dc:creator>
  <cp:lastModifiedBy>chidubem</cp:lastModifiedBy>
  <cp:revision>2</cp:revision>
  <dcterms:created xsi:type="dcterms:W3CDTF">2023-03-08T19:15:57Z</dcterms:created>
  <dcterms:modified xsi:type="dcterms:W3CDTF">2023-03-08T19:15:57Z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