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Deploy a LAMP Web App on Amazon Lightsail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BY: CHINWUBA CHIDUBEM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Generate IP Address</a:t>
            </a:r>
            <a:endParaRPr lang="en-US"/>
          </a:p>
        </p:txBody>
      </p:sp>
      <p:pic>
        <p:nvPicPr>
          <p:cNvPr id="4" name="Content Placeholder 3" descr="E01F7958-1BE0-4E62-9577-3F06F5F9151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835" y="1825625"/>
            <a:ext cx="9902190" cy="45612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SUCCESSFUL</a:t>
            </a:r>
            <a:endParaRPr lang="en-US"/>
          </a:p>
        </p:txBody>
      </p:sp>
      <p:pic>
        <p:nvPicPr>
          <p:cNvPr id="4" name="Content Placeholder 3" descr="F83FFD37-BB49-405E-A5E3-A629BC119EE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45260" y="1393825"/>
            <a:ext cx="8297545" cy="47834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Clean-up Resources</a:t>
            </a:r>
            <a:endParaRPr lang="en-US"/>
          </a:p>
        </p:txBody>
      </p:sp>
      <p:pic>
        <p:nvPicPr>
          <p:cNvPr id="4" name="Content Placeholder 3" descr="6A6E3F05-D1BE-4D73-B02A-CD05F9D369A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77315" y="1825625"/>
            <a:ext cx="943673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E9B7F40E-4407-4856-B3D2-112DD91C42F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52855" y="1825625"/>
            <a:ext cx="968502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OUTLINE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DEFINITION OF AMAZON LIGHTSAIL</a:t>
            </a:r>
            <a:endParaRPr lang="en-US"/>
          </a:p>
          <a:p>
            <a:r>
              <a:rPr lang="en-US"/>
              <a:t>OVERVIEW</a:t>
            </a:r>
            <a:endParaRPr lang="en-US"/>
          </a:p>
          <a:p>
            <a:r>
              <a:rPr lang="en-US"/>
              <a:t>PROCEDURE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WHAT IS AMAZON LIGHTSAIL?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Amazon Lightsail is a virtual private server (VPS) provider and is the easiest way to get started with AWS for developers, small business, students, and other users who need a solution to build and host their applications on the cloud.    </a:t>
            </a:r>
            <a:endParaRPr lang="en-US"/>
          </a:p>
          <a:p>
            <a:r>
              <a:rPr lang="en-US"/>
              <a:t>                                          - Amazon web services                                            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OVERVIEW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We would deploy a PHP web application on a LAMP (Linux, Apache, MySQL, PHP) stack using Amazon Lightsail.</a:t>
            </a:r>
            <a:endParaRPr lang="en-US"/>
          </a:p>
          <a:p>
            <a:r>
              <a:rPr lang="en-US"/>
              <a:t>Set up a LAMP stack using Amazon Lightsail blueprints.</a:t>
            </a:r>
            <a:endParaRPr lang="en-US"/>
          </a:p>
          <a:p>
            <a:r>
              <a:rPr lang="en-US"/>
              <a:t>Deploy a PHP app to the instance.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create and ssh key using bash script</a:t>
            </a:r>
            <a:endParaRPr lang="en-US"/>
          </a:p>
        </p:txBody>
      </p:sp>
      <p:pic>
        <p:nvPicPr>
          <p:cNvPr id="4" name="Content Placeholder 3" descr="32443FF4-8C7C-46DB-A795-A6D3BD94B61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78230" y="1417320"/>
            <a:ext cx="10034905" cy="47599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Upload the script to AWS Cloud Shell</a:t>
            </a:r>
            <a:endParaRPr lang="en-US"/>
          </a:p>
        </p:txBody>
      </p:sp>
      <p:pic>
        <p:nvPicPr>
          <p:cNvPr id="6" name="Content Placeholder 5" descr="50183F01-2695-4F05-857B-2CB03840B2E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05205" y="1441450"/>
            <a:ext cx="8759190" cy="47358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Create Lightsail Instances</a:t>
            </a:r>
            <a:endParaRPr lang="en-US"/>
          </a:p>
        </p:txBody>
      </p:sp>
      <p:pic>
        <p:nvPicPr>
          <p:cNvPr id="4" name="Content Placeholder 3" descr="96E58FFE-B810-44B9-A471-B42A4BF1D64A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41730" y="1499235"/>
            <a:ext cx="9907270" cy="49809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Upload the script to AWS Cloud Shell</a:t>
            </a:r>
            <a:endParaRPr lang="en-US"/>
          </a:p>
        </p:txBody>
      </p:sp>
      <p:pic>
        <p:nvPicPr>
          <p:cNvPr id="4" name="Content Placeholder 3" descr="455DAE12-4325-4A08-9E2E-620AC0BED85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27480" y="1825625"/>
            <a:ext cx="884682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Instances Created</a:t>
            </a:r>
            <a:endParaRPr lang="en-US"/>
          </a:p>
        </p:txBody>
      </p:sp>
      <p:pic>
        <p:nvPicPr>
          <p:cNvPr id="4" name="Content Placeholder 3" descr="579E8254-D1B2-449D-899B-18D91597B51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835" y="1825625"/>
            <a:ext cx="10387330" cy="43516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885</Words>
  <Application>WPS Spreadsheets</Application>
  <PresentationFormat>Widescreen</PresentationFormat>
  <Paragraphs>37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SimSun</vt:lpstr>
      <vt:lpstr>Wingdings</vt:lpstr>
      <vt:lpstr>Arial Unicode MS</vt:lpstr>
      <vt:lpstr>Calibri Light</vt:lpstr>
      <vt:lpstr>Helvetica Neue</vt:lpstr>
      <vt:lpstr>Calibri</vt:lpstr>
      <vt:lpstr>Microsoft YaHei</vt:lpstr>
      <vt:lpstr>汉仪旗黑</vt:lpstr>
      <vt:lpstr>宋体-简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 a LAMP Web App on Amazon Lightsail</dc:title>
  <dc:creator>chidubem</dc:creator>
  <cp:lastModifiedBy>chidubem</cp:lastModifiedBy>
  <cp:revision>1</cp:revision>
  <dcterms:created xsi:type="dcterms:W3CDTF">2023-03-31T20:46:20Z</dcterms:created>
  <dcterms:modified xsi:type="dcterms:W3CDTF">2023-03-31T20:46:20Z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1033-4.9.0.7859</vt:lpwstr>
  </property>
</Properties>
</file>