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3447415"/>
          </a:xfrm>
        </p:spPr>
        <p:txBody>
          <a:bodyPr>
            <a:normAutofit/>
          </a:bodyPr>
          <a:p>
            <a:r>
              <a:rPr lang="en-US"/>
              <a:t>UPLOADING AN OBJECT TO AN S3 BUCKET USING BASH SCRIPT AND AWS CLI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42840"/>
            <a:ext cx="9144000" cy="1387475"/>
          </a:xfrm>
        </p:spPr>
        <p:txBody>
          <a:bodyPr/>
          <a:p>
            <a:r>
              <a:rPr lang="en-US"/>
              <a:t>BY: CHINWUBA CHIDUBEM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ENTER ACCESS KEY DETAILS</a:t>
            </a:r>
            <a:endParaRPr lang="en-US"/>
          </a:p>
        </p:txBody>
      </p:sp>
      <p:pic>
        <p:nvPicPr>
          <p:cNvPr id="4" name="Content Placeholder 3" descr="98190808-121D-4606-8B39-F01E55F5095F_4_5005_c"/>
          <p:cNvPicPr>
            <a:picLocks noChangeAspect="1"/>
          </p:cNvPicPr>
          <p:nvPr>
            <p:ph idx="1"/>
          </p:nvPr>
        </p:nvPicPr>
        <p:blipFill>
          <a:blip r:embed="rId1"/>
          <a:srcRect b="60680"/>
          <a:stretch>
            <a:fillRect/>
          </a:stretch>
        </p:blipFill>
        <p:spPr>
          <a:xfrm>
            <a:off x="838200" y="1435735"/>
            <a:ext cx="10515600" cy="18656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WRITE THE SCRIPT</a:t>
            </a:r>
            <a:endParaRPr lang="en-US"/>
          </a:p>
        </p:txBody>
      </p:sp>
      <p:pic>
        <p:nvPicPr>
          <p:cNvPr id="4" name="Content Placeholder 3" descr="EDD08A65-1532-4891-8C7D-45C8D5AADB94"/>
          <p:cNvPicPr>
            <a:picLocks noChangeAspect="1"/>
          </p:cNvPicPr>
          <p:nvPr>
            <p:ph idx="1"/>
          </p:nvPr>
        </p:nvPicPr>
        <p:blipFill>
          <a:blip r:embed="rId1"/>
          <a:srcRect t="-3525" b="2672"/>
          <a:stretch>
            <a:fillRect/>
          </a:stretch>
        </p:blipFill>
        <p:spPr>
          <a:xfrm>
            <a:off x="838200" y="1446530"/>
            <a:ext cx="10515600" cy="39789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AWS S3 BUCKET</a:t>
            </a:r>
            <a:endParaRPr lang="en-US"/>
          </a:p>
        </p:txBody>
      </p:sp>
      <p:pic>
        <p:nvPicPr>
          <p:cNvPr id="4" name="Content Placeholder 3" descr="F5D637FC-EFF4-489F-A9BA-2EC0B8D55D5F"/>
          <p:cNvPicPr>
            <a:picLocks noChangeAspect="1"/>
          </p:cNvPicPr>
          <p:nvPr>
            <p:ph idx="1"/>
          </p:nvPr>
        </p:nvPicPr>
        <p:blipFill>
          <a:blip r:embed="rId1"/>
          <a:srcRect t="-8303" r="-6663"/>
          <a:stretch>
            <a:fillRect/>
          </a:stretch>
        </p:blipFill>
        <p:spPr>
          <a:xfrm>
            <a:off x="761365" y="1464310"/>
            <a:ext cx="10073640" cy="47129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 Upload Successful</a:t>
            </a:r>
            <a:endParaRPr lang="en-US"/>
          </a:p>
        </p:txBody>
      </p:sp>
      <p:pic>
        <p:nvPicPr>
          <p:cNvPr id="4" name="Content Placeholder 3" descr="4C5053F7-9556-4B6B-B2B4-6F56FF081238"/>
          <p:cNvPicPr>
            <a:picLocks noChangeAspect="1"/>
          </p:cNvPicPr>
          <p:nvPr>
            <p:ph idx="1"/>
          </p:nvPr>
        </p:nvPicPr>
        <p:blipFill>
          <a:blip r:embed="rId1"/>
          <a:srcRect t="755"/>
          <a:stretch>
            <a:fillRect/>
          </a:stretch>
        </p:blipFill>
        <p:spPr>
          <a:xfrm>
            <a:off x="838200" y="1691640"/>
            <a:ext cx="10515600" cy="42151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 in the S3 Bucket</a:t>
            </a:r>
            <a:endParaRPr lang="en-US"/>
          </a:p>
        </p:txBody>
      </p:sp>
      <p:pic>
        <p:nvPicPr>
          <p:cNvPr id="4" name="Content Placeholder 3" descr="7EDAF8E4-49F2-408D-9F57-BA1399E8217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28090" y="1825625"/>
            <a:ext cx="9000490" cy="45726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WPS Spreadsheets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Microsoft YaHei</vt:lpstr>
      <vt:lpstr>汉仪旗黑</vt:lpstr>
      <vt:lpstr>宋体-简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UPLOADING AN OBJECT TO AN S3 BUCKET USING BASH SCRIPT AND AWS CLI</dc:title>
  <dc:creator>chidubem</dc:creator>
  <cp:lastModifiedBy>chidubem</cp:lastModifiedBy>
  <cp:revision>1</cp:revision>
  <dcterms:created xsi:type="dcterms:W3CDTF">2023-03-31T20:14:03Z</dcterms:created>
  <dcterms:modified xsi:type="dcterms:W3CDTF">2023-03-31T20:14:03Z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1033-4.9.0.7859</vt:lpwstr>
  </property>
</Properties>
</file>