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499745"/>
            <a:ext cx="9211945" cy="2284730"/>
          </a:xfrm>
        </p:spPr>
        <p:txBody>
          <a:bodyPr/>
          <a:p>
            <a:r>
              <a:rPr lang="en-US"/>
              <a:t>Implementing microservices on AWS using Amazon API Gateway, Lambda and DynamoDB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 for Deployed Code</a:t>
            </a:r>
            <a:endParaRPr lang="en-US"/>
          </a:p>
        </p:txBody>
      </p:sp>
      <p:pic>
        <p:nvPicPr>
          <p:cNvPr id="4" name="Content Placeholder 3" descr="C91B2228-551D-4EA4-99F6-726D69B1C5D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145" y="1174750"/>
            <a:ext cx="10448290" cy="5329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DynamoDB Table</a:t>
            </a:r>
            <a:endParaRPr lang="en-US"/>
          </a:p>
        </p:txBody>
      </p:sp>
      <p:pic>
        <p:nvPicPr>
          <p:cNvPr id="4" name="Content Placeholder 3" descr="8ECFB0AB-8083-4073-8249-86D7A9480881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831195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1174750"/>
            <a:ext cx="10403205" cy="5255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API Gateway</a:t>
            </a:r>
            <a:endParaRPr lang="en-US"/>
          </a:p>
        </p:txBody>
      </p:sp>
      <p:pic>
        <p:nvPicPr>
          <p:cNvPr id="4" name="Content Placeholder 3" descr="E7218324-4392-4DD8-B2C7-7F5BA66E6290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955675"/>
            <a:ext cx="10271125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1565" y="1174750"/>
            <a:ext cx="93643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</a:t>
            </a:r>
            <a:endParaRPr lang="en-US"/>
          </a:p>
        </p:txBody>
      </p:sp>
      <p:pic>
        <p:nvPicPr>
          <p:cNvPr id="4" name="Content Placeholder 3" descr="07846961-06C5-4EE0-ACD2-CEFFDE47BD1F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56322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Creation of API Resources</a:t>
            </a:r>
            <a:endParaRPr lang="en-US"/>
          </a:p>
        </p:txBody>
      </p:sp>
      <p:pic>
        <p:nvPicPr>
          <p:cNvPr id="4" name="Content Placeholder 3" descr="F6FB3272-5A43-47CB-89D5-3CC956408665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16635"/>
            <a:ext cx="1041654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Action Setup</a:t>
            </a:r>
            <a:endParaRPr lang="en-US"/>
          </a:p>
        </p:txBody>
      </p:sp>
      <p:pic>
        <p:nvPicPr>
          <p:cNvPr id="4" name="Content Placeholder 3" descr="F879B601-C1A9-4E53-9F6A-BAA0106A3A6B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847090"/>
            <a:ext cx="10856595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Integration of Lambda Function and API Gateway</a:t>
            </a:r>
            <a:endParaRPr lang="en-US"/>
          </a:p>
        </p:txBody>
      </p:sp>
      <p:pic>
        <p:nvPicPr>
          <p:cNvPr id="4" name="Content Placeholder 3" descr="53CA5E21-4B84-419B-AF5B-BD4E42B58D15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975" y="1174750"/>
            <a:ext cx="10581640" cy="5293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Deployment with Postman</a:t>
            </a:r>
            <a:endParaRPr lang="en-US"/>
          </a:p>
        </p:txBody>
      </p:sp>
      <p:pic>
        <p:nvPicPr>
          <p:cNvPr id="4" name="Content Placeholder 3" descr="86784773-4316-48C3-B85C-2A9296DF93F9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485755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 descr="high-level-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840" y="772795"/>
            <a:ext cx="10687050" cy="57677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 With Postman</a:t>
            </a:r>
            <a:endParaRPr lang="en-US"/>
          </a:p>
        </p:txBody>
      </p:sp>
      <p:pic>
        <p:nvPicPr>
          <p:cNvPr id="4" name="Content Placeholder 3" descr="36D0EAD8-E627-4DB3-98BC-84D77BE8B2C0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981075"/>
            <a:ext cx="1014349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 Updating the DynamoDB Table</a:t>
            </a:r>
            <a:endParaRPr lang="en-US"/>
          </a:p>
        </p:txBody>
      </p:sp>
      <p:pic>
        <p:nvPicPr>
          <p:cNvPr id="4" name="Content Placeholder 3" descr="B06FB651-BA03-4566-AF6E-63224270AAB5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37145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Lambda IAM Role</a:t>
            </a:r>
            <a:endParaRPr lang="en-US"/>
          </a:p>
          <a:p>
            <a:r>
              <a:rPr lang="en-US"/>
              <a:t>Create Lambda Function</a:t>
            </a:r>
            <a:endParaRPr lang="en-US"/>
          </a:p>
          <a:p>
            <a:r>
              <a:rPr lang="en-US"/>
              <a:t>Create DynamoDB Table</a:t>
            </a:r>
            <a:endParaRPr lang="en-US"/>
          </a:p>
          <a:p>
            <a:r>
              <a:rPr lang="en-US"/>
              <a:t>Create API Using API Gateway</a:t>
            </a:r>
            <a:endParaRPr lang="en-US"/>
          </a:p>
          <a:p>
            <a:r>
              <a:rPr lang="en-US"/>
              <a:t>Deploy the API Using Postman</a:t>
            </a:r>
            <a:endParaRPr lang="en-US"/>
          </a:p>
          <a:p>
            <a:r>
              <a:rPr lang="en-US"/>
              <a:t>Update the DynamoDB Table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Create Lambda IAM Role</a:t>
            </a:r>
            <a:endParaRPr lang="en-US"/>
          </a:p>
        </p:txBody>
      </p:sp>
      <p:pic>
        <p:nvPicPr>
          <p:cNvPr id="4" name="Content Placeholder 3" descr="19379F01-2605-44A3-B153-F8F4D33F7AD3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270" y="1174750"/>
            <a:ext cx="11207750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ROLE</a:t>
            </a:r>
            <a:endParaRPr lang="en-US"/>
          </a:p>
        </p:txBody>
      </p:sp>
      <p:pic>
        <p:nvPicPr>
          <p:cNvPr id="4" name="Content Placeholder 3" descr="48B749DF-4F2D-4039-8E4D-CCAE02CE3C8E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907415"/>
            <a:ext cx="10960735" cy="5680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Select Policy</a:t>
            </a:r>
            <a:endParaRPr lang="en-US"/>
          </a:p>
        </p:txBody>
      </p:sp>
      <p:pic>
        <p:nvPicPr>
          <p:cNvPr id="4" name="Content Placeholder 3" descr="5A8E84A8-6C41-42B2-ADA9-F1C0E556DFB8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625" y="859790"/>
            <a:ext cx="10227945" cy="5668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Lambda Function</a:t>
            </a:r>
            <a:endParaRPr lang="en-US"/>
          </a:p>
        </p:txBody>
      </p:sp>
      <p:pic>
        <p:nvPicPr>
          <p:cNvPr id="4" name="Content Placeholder 3" descr="2A6EEDFA-24FA-4F88-B5D6-5D56E811B8C1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9010"/>
            <a:ext cx="1035558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</a:t>
            </a:r>
            <a:endParaRPr lang="en-US"/>
          </a:p>
        </p:txBody>
      </p:sp>
      <p:pic>
        <p:nvPicPr>
          <p:cNvPr id="4" name="Content Placeholder 3" descr="05EBA829-FB3D-4CF5-86F5-E7CFAB563FF3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59790"/>
            <a:ext cx="10672445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Lambda JSON Code</a:t>
            </a:r>
            <a:endParaRPr lang="en-US"/>
          </a:p>
        </p:txBody>
      </p:sp>
      <p:pic>
        <p:nvPicPr>
          <p:cNvPr id="4" name="Content Placeholder 3" descr="429C4B89-B28E-4BBD-B6FD-B52671BC8E8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395" y="1174750"/>
            <a:ext cx="10307955" cy="495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Writer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microservices on AWS using Amazon API Gateway, Lambda and DynamoDB</dc:title>
  <dc:creator>Sage</dc:creator>
  <cp:lastModifiedBy>Sage</cp:lastModifiedBy>
  <cp:revision>2</cp:revision>
  <dcterms:created xsi:type="dcterms:W3CDTF">2023-02-23T10:53:20Z</dcterms:created>
  <dcterms:modified xsi:type="dcterms:W3CDTF">2023-02-23T10:53:20Z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