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8A7151-742C-4DA4-A6C3-FE9D7C8EBD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DC77FD-DE87-49E6-96FC-62BCB1A223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DD39BD-CF47-4B60-AA4F-7465B3BA44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52F826-7865-4B20-8F30-72BE31251D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87ADD2-84AA-481C-AE52-895C040A59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7BE1DE-8335-4639-9543-7AF370F5E1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396F25-43CF-4300-8887-DB3EA6C451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AFC0C3-8769-4059-81DF-B7E1375700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ADC0C9-CF35-4071-9488-4B44502259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FD65EC-9193-49BA-A593-BF1BEC8E26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630C50-B077-4318-842E-A560979196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BD8180-93BA-413C-A34B-DEDA1BFC1F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CD8A632D-8C6A-4F56-8FB7-5B3483B89FE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C15B11E0-6454-44E5-80E4-98BCF40DE45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120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xx" sz="3300" spc="-1" strike="noStrike">
                <a:solidFill>
                  <a:srgbClr val="c9211e"/>
                </a:solidFill>
                <a:latin typeface="Arial"/>
              </a:rPr>
              <a:t>Przetwarzanie i przechowywanie opisu siatki trójkątnej na płaszczyźnie</a:t>
            </a:r>
            <a:endParaRPr b="0" lang="zxx" sz="3300" spc="-1" strike="noStrike">
              <a:solidFill>
                <a:srgbClr val="c9211e"/>
              </a:solidFill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3258000" y="2860920"/>
            <a:ext cx="3631320" cy="3394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fld id="{187424D5-CDEE-4F94-B88F-2EED77FA0702}" type="author">
              <a:rPr b="0" lang="zxx" sz="1800" spc="-1" strike="noStrike">
                <a:solidFill>
                  <a:srgbClr val="c9211e"/>
                </a:solidFill>
                <a:latin typeface="Arial"/>
              </a:rPr>
              <a:t> </a:t>
            </a:fld>
            <a:r>
              <a:rPr b="0" lang="zxx" sz="1800" spc="-1" strike="noStrike">
                <a:solidFill>
                  <a:srgbClr val="c9211e"/>
                </a:solidFill>
                <a:latin typeface="Arial"/>
              </a:rPr>
              <a:t>Mateusz Zając, </a:t>
            </a:r>
            <a:r>
              <a:rPr b="0" lang="zxx" sz="1800" spc="-1" strike="noStrike">
                <a:solidFill>
                  <a:srgbClr val="c9211e"/>
                </a:solidFill>
                <a:latin typeface="Arial"/>
              </a:rPr>
              <a:t>Błażej Kapkowski</a:t>
            </a:r>
            <a:endParaRPr b="0" lang="zxx" sz="1800" spc="-1" strike="noStrike">
              <a:solidFill>
                <a:srgbClr val="c9211e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xx" sz="3300" spc="-1" strike="noStrike">
                <a:solidFill>
                  <a:srgbClr val="ffffff"/>
                </a:solidFill>
                <a:latin typeface="Arial"/>
              </a:rPr>
              <a:t>Opis problemu</a:t>
            </a:r>
            <a:endParaRPr b="0" lang="zx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9bdd"/>
                </a:solidFill>
                <a:latin typeface="Arial"/>
              </a:rPr>
              <a:t>Najczęstszy sposób przechowywania siatki to użycie 2 list – listy wierzchołków (czyli współrzędnych) oraz listy trójkątów (czyli indeksów wierzchołków tworzących trójkąt)</a:t>
            </a:r>
            <a:endParaRPr b="0" lang="zxx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9bdd"/>
                </a:solidFill>
                <a:latin typeface="Arial"/>
              </a:rPr>
              <a:t>Taka struktura ułatwia odczyt i zapis siatek, ale utrudnia operacje na nich.</a:t>
            </a:r>
            <a:endParaRPr b="0" lang="zxx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9bdd"/>
                </a:solidFill>
                <a:latin typeface="Arial"/>
              </a:rPr>
              <a:t>Dlatego, do pewnych operacji, stosuje się strukturę Half Edge.</a:t>
            </a:r>
            <a:endParaRPr b="0" lang="zxx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CC0CA5-0BBB-4192-A6C0-9022EE798BA9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887B333-41DE-4FF2-AA3D-400A9EC49366}" type="datetime1">
              <a:rPr lang="en-US"/>
              <a:t>01/07/2024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Testowane operacje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Operacje, jakie wykonano na obu strukturach, a potem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porównano, to: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Wyznaczanie 1- I 2-warstwowego otoczenia wierzchołka,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składającego się z sąsiednich wierzchołków.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Wyznaczanie 1- I 2-warstwowego otoczenia trójkąta,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składającego się z sąsiednich trójkątów.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Przeszukiwanie sąsiednich trójkątów w poszukiwaniu wybranego 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wierzchołka, zaczynając od wybranego trójkąta.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307518-AA08-4AC5-8FFD-FB6589BC5F2D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288BCB4-2CEA-47C6-9CC8-B080911B8B29}" type="datetime1">
              <a:rPr lang="en-US"/>
              <a:t>01/07/2024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Prosta struktura, 1. operacja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9D9CE0-BE80-4102-9B56-5E213672E741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4F23A01-3397-4960-8B25-53484722126B}" type="datetime1">
              <a:rPr lang="en-US"/>
              <a:t>01/07/2024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xx" sz="3300" spc="-1" strike="noStrike">
                <a:solidFill>
                  <a:srgbClr val="ffffff"/>
                </a:solidFill>
                <a:latin typeface="Arial"/>
              </a:rPr>
              <a:t>Struktura Half Edge</a:t>
            </a:r>
            <a:endParaRPr b="0" lang="zxx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9bdd"/>
                </a:solidFill>
                <a:latin typeface="Arial"/>
              </a:rPr>
              <a:t>Struktura Half Edge (lub też Double Connected Edge List) dzieli każdą nieskierowaną krawędź na dwie skierowane.</a:t>
            </a:r>
            <a:endParaRPr b="0" lang="zxx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9bdd"/>
                </a:solidFill>
                <a:latin typeface="Arial"/>
              </a:rPr>
              <a:t>Każda taka krawędź ma wskaźnik do drugiej krawędzi z pary.</a:t>
            </a:r>
            <a:endParaRPr b="0" lang="zxx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9bdd"/>
                </a:solidFill>
                <a:latin typeface="Arial"/>
              </a:rPr>
              <a:t>Poza tym, każda krawędź wskaźnik na następną oraz poprzednią krawędź należącą do trójkąta – trzy kolejne krawędzie tworzą cykl.</a:t>
            </a:r>
            <a:endParaRPr b="0" lang="zxx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zxx" sz="2400" spc="-1" strike="noStrike">
                <a:solidFill>
                  <a:srgbClr val="009bdd"/>
                </a:solidFill>
                <a:latin typeface="Arial"/>
              </a:rPr>
              <a:t>Krawędź zawiera też indeks wierzchołka, z którego wychodzi, a także indeks trójkąta, z którym sąsiaduje (lub None, jeśli z żadnym)</a:t>
            </a:r>
            <a:endParaRPr b="0" lang="zxx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A76F2C-43CD-4635-ACB9-E4386B36A2B0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A69E8DF-89E1-46FB-8D92-64D1BA5736F8}" type="datetime1">
              <a:rPr lang="en-US"/>
              <a:t>01/07/2024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zxx" sz="3300" spc="-1" strike="noStrike">
                <a:solidFill>
                  <a:srgbClr val="ffffff"/>
                </a:solidFill>
                <a:latin typeface="Arial"/>
              </a:rPr>
              <a:t>Struktura Half Edge</a:t>
            </a:r>
            <a:endParaRPr b="0" lang="zxx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553120" y="949680"/>
            <a:ext cx="5038200" cy="38001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6AB363-B5F6-405D-A8B0-F7EEFFDE4B86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BB74E84-A055-4D32-A1D6-A997D0B5F16B}" type="datetime1">
              <a:rPr lang="en-US"/>
              <a:t>01/07/2024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B000CC-83C5-4A29-8619-A448435EEE61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41BC38E-AB64-4720-815D-7A36D42DBBE2}" type="datetime1">
              <a:rPr lang="en-US"/>
              <a:t>01/07/2024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2024-01-06T19:47:57Z</dcterms:created>
  <dc:creator/>
  <dc:description/>
  <dc:language>en-US</dc:language>
  <cp:lastModifiedBy/>
  <dcterms:modified xsi:type="dcterms:W3CDTF">2024-01-06T21:43:53Z</dcterms:modified>
  <cp:revision>3</cp:revision>
  <dc:subject/>
  <dc:title>Blue Curve</dc:title>
</cp:coreProperties>
</file>