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795" r:id="rId2"/>
    <p:sldId id="796" r:id="rId3"/>
    <p:sldId id="801" r:id="rId4"/>
    <p:sldId id="802" r:id="rId5"/>
    <p:sldId id="805" r:id="rId6"/>
    <p:sldId id="808" r:id="rId7"/>
    <p:sldId id="80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3780" autoAdjust="0"/>
  </p:normalViewPr>
  <p:slideViewPr>
    <p:cSldViewPr>
      <p:cViewPr varScale="1">
        <p:scale>
          <a:sx n="60" d="100"/>
          <a:sy n="60" d="100"/>
        </p:scale>
        <p:origin x="8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0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6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2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0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1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1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Hello Toast App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D45F8FA-F578-4591-B1EA-E334DB7CB32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2" y="860427"/>
            <a:ext cx="3183433" cy="5659437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2D50F1-2437-4B54-8483-DE317E01E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860427"/>
            <a:ext cx="3183434" cy="56594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274838"/>
            <a:ext cx="4442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ConstraintLayout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또는 </a:t>
            </a:r>
            <a:r>
              <a:rPr lang="en-US" altLang="ko-KR" sz="2400" b="1" dirty="0" err="1"/>
              <a:t>LinearLayout</a:t>
            </a:r>
            <a:r>
              <a:rPr lang="ko-KR" altLang="en-US" sz="2400" b="1" dirty="0"/>
              <a:t>을 사용해 화면 구성하기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Toast </a:t>
            </a:r>
            <a:r>
              <a:rPr lang="ko-KR" altLang="en-US" sz="2400" b="1" dirty="0"/>
              <a:t>버튼을 누르면 </a:t>
            </a:r>
            <a:r>
              <a:rPr lang="en-US" altLang="ko-KR" sz="2400" b="1" dirty="0"/>
              <a:t>Toast Message </a:t>
            </a:r>
            <a:r>
              <a:rPr lang="ko-KR" altLang="en-US" sz="2400" b="1" dirty="0"/>
              <a:t>출력하기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3890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Hello Toast App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857AB3-6801-4576-9443-4D7AEC3B58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b="1" dirty="0"/>
              <a:t>res/value/string.xml</a:t>
            </a:r>
            <a:r>
              <a:rPr lang="ko-KR" altLang="en-US" b="1" dirty="0"/>
              <a:t>에 사용할 문자열을 미리 저장하고 참조한다</a:t>
            </a:r>
            <a:endParaRPr lang="en-US" altLang="ko-KR" b="1" dirty="0"/>
          </a:p>
          <a:p>
            <a:r>
              <a:rPr lang="en-US" altLang="ko-KR" b="1" dirty="0"/>
              <a:t>string.xml</a:t>
            </a:r>
          </a:p>
          <a:p>
            <a:r>
              <a:rPr lang="en-US" altLang="ko-KR" dirty="0"/>
              <a:t>&lt;resources&gt;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app_name</a:t>
            </a:r>
            <a:r>
              <a:rPr lang="en-US" altLang="ko-KR" dirty="0"/>
              <a:t>"&gt;</a:t>
            </a:r>
            <a:r>
              <a:rPr lang="en-US" altLang="ko-KR" dirty="0" err="1"/>
              <a:t>HelloToast</a:t>
            </a:r>
            <a:r>
              <a:rPr lang="en-US" altLang="ko-KR" dirty="0"/>
              <a:t>&lt;/string&gt;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toast_message</a:t>
            </a:r>
            <a:r>
              <a:rPr lang="en-US" altLang="ko-KR" dirty="0"/>
              <a:t>"&gt;</a:t>
            </a:r>
            <a:r>
              <a:rPr lang="en-US" altLang="ko-KR" dirty="0" err="1"/>
              <a:t>HelloToast</a:t>
            </a:r>
            <a:r>
              <a:rPr lang="en-US" altLang="ko-KR" dirty="0"/>
              <a:t>&lt;/string&gt;</a:t>
            </a:r>
          </a:p>
          <a:p>
            <a:r>
              <a:rPr lang="en-US" altLang="ko-KR" dirty="0"/>
              <a:t>    &lt;string name="toast"&gt;Toast&lt;/string&gt;</a:t>
            </a:r>
          </a:p>
          <a:p>
            <a:r>
              <a:rPr lang="en-US" altLang="ko-KR" dirty="0"/>
              <a:t>    &lt;string name="button"&gt;Button&lt;/string&gt;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initial_value</a:t>
            </a:r>
            <a:r>
              <a:rPr lang="en-US" altLang="ko-KR" dirty="0"/>
              <a:t>"&gt;0&lt;/string&gt;</a:t>
            </a:r>
          </a:p>
          <a:p>
            <a:r>
              <a:rPr lang="en-US" altLang="ko-KR" dirty="0"/>
              <a:t>&lt;/resources&gt;</a:t>
            </a:r>
          </a:p>
          <a:p>
            <a:endParaRPr lang="en-US" altLang="ko-KR" dirty="0"/>
          </a:p>
          <a:p>
            <a:r>
              <a:rPr lang="en-US" altLang="ko-KR" b="1" dirty="0"/>
              <a:t>activity_main.xml</a:t>
            </a:r>
          </a:p>
          <a:p>
            <a:r>
              <a:rPr lang="en-US" altLang="ko-KR" dirty="0"/>
              <a:t>&lt;Button&gt;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android:text</a:t>
            </a:r>
            <a:r>
              <a:rPr lang="en-US" altLang="ko-KR" dirty="0"/>
              <a:t>=“@string/toast”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&lt;/Button&gt;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64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Hello Toast App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857AB3-6801-4576-9443-4D7AEC3B58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activity.xml</a:t>
            </a:r>
            <a:r>
              <a:rPr lang="ko-KR" altLang="en-US" dirty="0"/>
              <a:t>에서 이미 저장된 </a:t>
            </a:r>
            <a:r>
              <a:rPr lang="en-US" altLang="ko-KR" dirty="0"/>
              <a:t>Color </a:t>
            </a:r>
            <a:r>
              <a:rPr lang="ko-KR" altLang="en-US" dirty="0"/>
              <a:t>를 참조할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en-US" altLang="ko-KR" dirty="0"/>
              <a:t>&lt;Button&gt;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android:background</a:t>
            </a:r>
            <a:r>
              <a:rPr lang="en-US" altLang="ko-KR" dirty="0"/>
              <a:t>="@color/</a:t>
            </a:r>
            <a:r>
              <a:rPr lang="en-US" altLang="ko-KR" dirty="0" err="1"/>
              <a:t>colorPrimary</a:t>
            </a:r>
            <a:r>
              <a:rPr lang="en-US" altLang="ko-KR" dirty="0"/>
              <a:t>"</a:t>
            </a:r>
          </a:p>
          <a:p>
            <a:pPr lvl="1"/>
            <a:r>
              <a:rPr lang="en-US" altLang="ko-KR" dirty="0" err="1"/>
              <a:t>android:textColor</a:t>
            </a:r>
            <a:r>
              <a:rPr lang="en-US" altLang="ko-KR" dirty="0"/>
              <a:t>="#FFFFFF"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971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Hello Toast App (Landscape)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1460E4F-BADE-4380-838A-1DF14E38307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1592796"/>
            <a:ext cx="6528725" cy="367240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828835"/>
            <a:ext cx="4442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Landscape </a:t>
            </a:r>
            <a:r>
              <a:rPr lang="ko-KR" altLang="en-US" sz="2400" b="1" dirty="0"/>
              <a:t>화면 구성하기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Portrait </a:t>
            </a:r>
            <a:r>
              <a:rPr lang="ko-KR" altLang="en-US" sz="2400" b="1" dirty="0"/>
              <a:t>화면과는 다른 </a:t>
            </a:r>
            <a:r>
              <a:rPr lang="en-US" altLang="ko-KR" sz="2400" b="1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0347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Hello Toast App (Landscape)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C6B15C-EFB6-420F-80C1-73A1725891E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/>
          <a:lstStyle/>
          <a:p>
            <a:r>
              <a:rPr lang="ko-KR" altLang="en-US" dirty="0"/>
              <a:t>아래의 버튼을 누른 뒤</a:t>
            </a:r>
            <a:r>
              <a:rPr lang="en-US" altLang="ko-KR" dirty="0"/>
              <a:t>, Create Landscape Variation</a:t>
            </a:r>
            <a:r>
              <a:rPr lang="ko-KR" altLang="en-US" dirty="0"/>
              <a:t>을 눌러서 </a:t>
            </a:r>
            <a:r>
              <a:rPr lang="en-US" altLang="ko-KR" dirty="0"/>
              <a:t>Landscape</a:t>
            </a:r>
            <a:r>
              <a:rPr lang="ko-KR" altLang="en-US" dirty="0"/>
              <a:t>용 </a:t>
            </a:r>
            <a:r>
              <a:rPr lang="en-US" altLang="ko-KR" dirty="0"/>
              <a:t>xml </a:t>
            </a:r>
            <a:r>
              <a:rPr lang="ko-KR" altLang="en-US" dirty="0"/>
              <a:t>파일을 생성한다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Landscape</a:t>
            </a:r>
            <a:r>
              <a:rPr lang="ko-KR" altLang="en-US" dirty="0"/>
              <a:t> </a:t>
            </a:r>
            <a:r>
              <a:rPr lang="en-US" altLang="ko-KR" dirty="0"/>
              <a:t>xml </a:t>
            </a:r>
            <a:r>
              <a:rPr lang="ko-KR" altLang="en-US" dirty="0"/>
              <a:t>에서 </a:t>
            </a:r>
            <a:r>
              <a:rPr lang="en-US" altLang="ko-KR" dirty="0"/>
              <a:t>Button</a:t>
            </a:r>
            <a:r>
              <a:rPr lang="ko-KR" altLang="en-US" dirty="0"/>
              <a:t>과 </a:t>
            </a:r>
            <a:r>
              <a:rPr lang="en-US" altLang="ko-KR" dirty="0" err="1"/>
              <a:t>Textview</a:t>
            </a:r>
            <a:r>
              <a:rPr lang="ko-KR" altLang="en-US" dirty="0"/>
              <a:t>의 </a:t>
            </a:r>
            <a:r>
              <a:rPr lang="en-US" altLang="ko-KR" dirty="0"/>
              <a:t>Color</a:t>
            </a:r>
            <a:r>
              <a:rPr lang="ko-KR" altLang="en-US" dirty="0"/>
              <a:t>를 바꿔본다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Phone / Emulator</a:t>
            </a:r>
            <a:r>
              <a:rPr lang="ko-KR" altLang="en-US" dirty="0"/>
              <a:t>에서 자동 회전 기능을 켜주어야 </a:t>
            </a:r>
            <a:r>
              <a:rPr lang="en-US" altLang="ko-KR" dirty="0"/>
              <a:t>Landscape</a:t>
            </a:r>
          </a:p>
          <a:p>
            <a:r>
              <a:rPr lang="ko-KR" altLang="en-US" dirty="0"/>
              <a:t>화면을 볼 수 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C4EA31-D55C-4216-B83C-B4C90F39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68651"/>
            <a:ext cx="3200879" cy="12003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336228-A832-48C3-B27D-0A844793C9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188668"/>
            <a:ext cx="2952328" cy="52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4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Hello Toast App (Tablet)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C9AD73F-A864-464A-A01D-7DCDF1F70C9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47" y="1059923"/>
            <a:ext cx="3240359" cy="518457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6" y="3013501"/>
            <a:ext cx="444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Tablet</a:t>
            </a:r>
            <a:r>
              <a:rPr lang="ko-KR" altLang="en-US" sz="2400" b="1" dirty="0"/>
              <a:t>용 </a:t>
            </a:r>
            <a:r>
              <a:rPr lang="en-US" altLang="ko-KR" sz="2400" b="1" dirty="0"/>
              <a:t>xml</a:t>
            </a:r>
            <a:r>
              <a:rPr lang="ko-KR" altLang="en-US" sz="2400" b="1" dirty="0"/>
              <a:t>을 만들고 화면 구성을 바꾼다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80777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Hello Toast App (Landscape)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C6B15C-EFB6-420F-80C1-73A1725891E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/>
          <a:lstStyle/>
          <a:p>
            <a:r>
              <a:rPr lang="ko-KR" altLang="en-US" dirty="0"/>
              <a:t>아래의 버튼을 누른 뒤</a:t>
            </a:r>
            <a:r>
              <a:rPr lang="en-US" altLang="ko-KR" dirty="0"/>
              <a:t>, Tablet </a:t>
            </a:r>
            <a:r>
              <a:rPr lang="ko-KR" altLang="en-US" dirty="0"/>
              <a:t>기종의 </a:t>
            </a:r>
            <a:r>
              <a:rPr lang="en-US" altLang="ko-KR" dirty="0"/>
              <a:t>Layout</a:t>
            </a:r>
            <a:r>
              <a:rPr lang="ko-KR" altLang="en-US" dirty="0"/>
              <a:t>으로 변경한다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아래의 버튼을 누른 뒤</a:t>
            </a:r>
            <a:r>
              <a:rPr lang="en-US" altLang="ko-KR" dirty="0"/>
              <a:t>, Create Landscape Variation</a:t>
            </a:r>
            <a:r>
              <a:rPr lang="ko-KR" altLang="en-US" dirty="0"/>
              <a:t>을 눌러서 </a:t>
            </a:r>
            <a:r>
              <a:rPr lang="en-US" altLang="ko-KR" dirty="0"/>
              <a:t>Tablet </a:t>
            </a:r>
            <a:r>
              <a:rPr lang="ko-KR" altLang="en-US" dirty="0"/>
              <a:t>용 </a:t>
            </a:r>
            <a:r>
              <a:rPr lang="en-US" altLang="ko-KR" dirty="0"/>
              <a:t>xml </a:t>
            </a:r>
            <a:r>
              <a:rPr lang="ko-KR" altLang="en-US" dirty="0"/>
              <a:t>파일을 생성한다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※ </a:t>
            </a:r>
            <a:r>
              <a:rPr lang="en-US" altLang="ko-KR" dirty="0" err="1"/>
              <a:t>ConstarintLayout</a:t>
            </a:r>
            <a:r>
              <a:rPr lang="ko-KR" altLang="en-US" dirty="0"/>
              <a:t> 은 아래의 버튼으로 간격을 최대한 넓힐 수 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C4EA31-D55C-4216-B83C-B4C90F39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45" y="2898155"/>
            <a:ext cx="3200879" cy="12003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C423AE-6E1C-46CC-B4D5-24CBB8C3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193313"/>
            <a:ext cx="2859205" cy="1248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6F203F-7E7A-48ED-A75B-38C615CC5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4586244"/>
            <a:ext cx="2486045" cy="17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10670</TotalTime>
  <Words>297</Words>
  <Application>Microsoft Office PowerPoint</Application>
  <PresentationFormat>와이드스크린</PresentationFormat>
  <Paragraphs>75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01-01 Hello Toast App</vt:lpstr>
      <vt:lpstr>01-01 Hello Toast App</vt:lpstr>
      <vt:lpstr>01-01 Hello Toast App</vt:lpstr>
      <vt:lpstr>01-02 Hello Toast App (Landscape)</vt:lpstr>
      <vt:lpstr>01-02 Hello Toast App (Landscape)</vt:lpstr>
      <vt:lpstr>01-03 Hello Toast App (Tablet)</vt:lpstr>
      <vt:lpstr>01-03 Hello Toast App (Landscape)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윤 하늘</cp:lastModifiedBy>
  <cp:revision>625</cp:revision>
  <dcterms:created xsi:type="dcterms:W3CDTF">2014-02-12T09:15:05Z</dcterms:created>
  <dcterms:modified xsi:type="dcterms:W3CDTF">2020-01-20T17:08:24Z</dcterms:modified>
</cp:coreProperties>
</file>