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80" r:id="rId9"/>
  </p:sldIdLst>
  <p:sldSz cx="9144000" cy="6858000" type="screen4x3"/>
  <p:notesSz cx="6834188" cy="9979025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34679-B875-45DA-940B-F3B264A333A9}" v="2" dt="2022-09-23T06:23:58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432" autoAdjust="0"/>
  </p:normalViewPr>
  <p:slideViewPr>
    <p:cSldViewPr>
      <p:cViewPr varScale="1">
        <p:scale>
          <a:sx n="62" d="100"/>
          <a:sy n="62" d="100"/>
        </p:scale>
        <p:origin x="205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ran Dumančić" userId="70f12f27-58fe-414c-89aa-9264ee582611" providerId="ADAL" clId="{44834679-B875-45DA-940B-F3B264A333A9}"/>
    <pc:docChg chg="custSel addSld modSld">
      <pc:chgData name="Zoran Dumančić" userId="70f12f27-58fe-414c-89aa-9264ee582611" providerId="ADAL" clId="{44834679-B875-45DA-940B-F3B264A333A9}" dt="2022-09-23T06:24:29.808" v="15" actId="20577"/>
      <pc:docMkLst>
        <pc:docMk/>
      </pc:docMkLst>
      <pc:sldChg chg="modSp mod">
        <pc:chgData name="Zoran Dumančić" userId="70f12f27-58fe-414c-89aa-9264ee582611" providerId="ADAL" clId="{44834679-B875-45DA-940B-F3B264A333A9}" dt="2022-09-23T06:24:29.808" v="15" actId="20577"/>
        <pc:sldMkLst>
          <pc:docMk/>
          <pc:sldMk cId="1780142596" sldId="274"/>
        </pc:sldMkLst>
        <pc:spChg chg="mod">
          <ac:chgData name="Zoran Dumančić" userId="70f12f27-58fe-414c-89aa-9264ee582611" providerId="ADAL" clId="{44834679-B875-45DA-940B-F3B264A333A9}" dt="2022-09-23T06:24:29.808" v="15" actId="20577"/>
          <ac:spMkLst>
            <pc:docMk/>
            <pc:sldMk cId="1780142596" sldId="274"/>
            <ac:spMk id="3" creationId="{00000000-0000-0000-0000-000000000000}"/>
          </ac:spMkLst>
        </pc:spChg>
      </pc:sldChg>
      <pc:sldChg chg="modSp mod">
        <pc:chgData name="Zoran Dumančić" userId="70f12f27-58fe-414c-89aa-9264ee582611" providerId="ADAL" clId="{44834679-B875-45DA-940B-F3B264A333A9}" dt="2022-09-20T09:49:52.037" v="1" actId="6549"/>
        <pc:sldMkLst>
          <pc:docMk/>
          <pc:sldMk cId="3482736218" sldId="275"/>
        </pc:sldMkLst>
        <pc:spChg chg="mod">
          <ac:chgData name="Zoran Dumančić" userId="70f12f27-58fe-414c-89aa-9264ee582611" providerId="ADAL" clId="{44834679-B875-45DA-940B-F3B264A333A9}" dt="2022-09-20T09:49:52.037" v="1" actId="6549"/>
          <ac:spMkLst>
            <pc:docMk/>
            <pc:sldMk cId="3482736218" sldId="275"/>
            <ac:spMk id="3" creationId="{00000000-0000-0000-0000-000000000000}"/>
          </ac:spMkLst>
        </pc:spChg>
      </pc:sldChg>
      <pc:sldChg chg="addSp delSp modSp add mod">
        <pc:chgData name="Zoran Dumančić" userId="70f12f27-58fe-414c-89aa-9264ee582611" providerId="ADAL" clId="{44834679-B875-45DA-940B-F3B264A333A9}" dt="2022-09-23T06:24:16.482" v="12" actId="1076"/>
        <pc:sldMkLst>
          <pc:docMk/>
          <pc:sldMk cId="2726701677" sldId="279"/>
        </pc:sldMkLst>
        <pc:spChg chg="del">
          <ac:chgData name="Zoran Dumančić" userId="70f12f27-58fe-414c-89aa-9264ee582611" providerId="ADAL" clId="{44834679-B875-45DA-940B-F3B264A333A9}" dt="2022-09-23T06:23:48.452" v="3" actId="478"/>
          <ac:spMkLst>
            <pc:docMk/>
            <pc:sldMk cId="2726701677" sldId="279"/>
            <ac:spMk id="3" creationId="{00000000-0000-0000-0000-000000000000}"/>
          </ac:spMkLst>
        </pc:spChg>
        <pc:spChg chg="add del mod">
          <ac:chgData name="Zoran Dumančić" userId="70f12f27-58fe-414c-89aa-9264ee582611" providerId="ADAL" clId="{44834679-B875-45DA-940B-F3B264A333A9}" dt="2022-09-23T06:23:58.444" v="4" actId="931"/>
          <ac:spMkLst>
            <pc:docMk/>
            <pc:sldMk cId="2726701677" sldId="279"/>
            <ac:spMk id="5" creationId="{435B2029-2267-2F75-1C81-8E5012692A3E}"/>
          </ac:spMkLst>
        </pc:spChg>
        <pc:picChg chg="add mod">
          <ac:chgData name="Zoran Dumančić" userId="70f12f27-58fe-414c-89aa-9264ee582611" providerId="ADAL" clId="{44834679-B875-45DA-940B-F3B264A333A9}" dt="2022-09-23T06:24:16.482" v="12" actId="1076"/>
          <ac:picMkLst>
            <pc:docMk/>
            <pc:sldMk cId="2726701677" sldId="279"/>
            <ac:picMk id="7" creationId="{5B18C8FA-E860-4CC7-422C-31470BAFF3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7C12A-4DF7-403B-A283-50D78C81ABE6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3419" y="4740037"/>
            <a:ext cx="5467350" cy="44905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6B4AA-7FC7-404C-91AE-549D4281B966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135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360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E6B4AA-7FC7-404C-91AE-549D4281B966}" type="slidenum">
              <a:rPr lang="hr-HR" smtClean="0"/>
              <a:pPr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090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BEB08-B0C2-45E8-8318-CFD0EF8EE004}" type="datetimeFigureOut">
              <a:rPr lang="hr-HR" smtClean="0"/>
              <a:t>18.9.2024.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B60E86-8D67-4FDC-9E77-73D5ED035159}" type="slidenum">
              <a:rPr lang="hr-HR" smtClean="0"/>
              <a:t>‹#›</a:t>
            </a:fld>
            <a:endParaRPr lang="hr-H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794" y="3789040"/>
            <a:ext cx="6858000" cy="990600"/>
          </a:xfrm>
        </p:spPr>
        <p:txBody>
          <a:bodyPr>
            <a:noAutofit/>
          </a:bodyPr>
          <a:lstStyle/>
          <a:p>
            <a:r>
              <a:rPr lang="hr-HR" sz="3600" dirty="0">
                <a:solidFill>
                  <a:schemeClr val="hlink"/>
                </a:solidFill>
              </a:rPr>
              <a:t>Mrežne topologije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794" y="5085184"/>
            <a:ext cx="6858000" cy="533400"/>
          </a:xfrm>
        </p:spPr>
        <p:txBody>
          <a:bodyPr/>
          <a:lstStyle/>
          <a:p>
            <a:r>
              <a:rPr lang="hr-HR"/>
              <a:t>Uvod u računalne </a:t>
            </a:r>
            <a:r>
              <a:rPr lang="hr-HR" dirty="0"/>
              <a:t>mreže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91233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6168609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Mara</a:t>
            </a:r>
            <a:r>
              <a:rPr lang="hr-HR" sz="1400" dirty="0"/>
              <a:t> </a:t>
            </a:r>
            <a:r>
              <a:rPr lang="hr-HR" sz="1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Mustapić</a:t>
            </a:r>
          </a:p>
        </p:txBody>
      </p:sp>
    </p:spTree>
    <p:extLst>
      <p:ext uri="{BB962C8B-B14F-4D97-AF65-F5344CB8AC3E}">
        <p14:creationId xmlns:p14="http://schemas.microsoft.com/office/powerpoint/2010/main" val="7856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vi-VN" u="sng" dirty="0">
                <a:latin typeface="Calibri" pitchFamily="34" charset="0"/>
              </a:rPr>
              <a:t>Fizička mrežna topologija </a:t>
            </a:r>
            <a:r>
              <a:rPr lang="hr-HR" dirty="0">
                <a:latin typeface="Calibri" pitchFamily="34" charset="0"/>
              </a:rPr>
              <a:t>opisuje </a:t>
            </a:r>
            <a:r>
              <a:rPr lang="vi-VN" dirty="0">
                <a:latin typeface="Calibri" pitchFamily="34" charset="0"/>
              </a:rPr>
              <a:t>fizičk</a:t>
            </a:r>
            <a:r>
              <a:rPr lang="hr-HR" dirty="0">
                <a:latin typeface="Calibri" pitchFamily="34" charset="0"/>
              </a:rPr>
              <a:t>i</a:t>
            </a:r>
            <a:r>
              <a:rPr lang="vi-VN" dirty="0">
                <a:latin typeface="Calibri" pitchFamily="34" charset="0"/>
              </a:rPr>
              <a:t> raspored </a:t>
            </a:r>
            <a:r>
              <a:rPr lang="hr-HR" dirty="0">
                <a:latin typeface="Calibri" pitchFamily="34" charset="0"/>
              </a:rPr>
              <a:t>i veze između </a:t>
            </a:r>
            <a:r>
              <a:rPr lang="vi-VN" dirty="0">
                <a:latin typeface="Calibri" pitchFamily="34" charset="0"/>
              </a:rPr>
              <a:t>čvorova u mreži (računala, mrežnih uređaja,...)</a:t>
            </a:r>
            <a:endParaRPr lang="hr-HR" dirty="0">
              <a:latin typeface="Calibri" pitchFamily="34" charset="0"/>
            </a:endParaRPr>
          </a:p>
          <a:p>
            <a:endParaRPr lang="vi-VN" dirty="0"/>
          </a:p>
          <a:p>
            <a:r>
              <a:rPr lang="vi-VN" u="sng" dirty="0">
                <a:latin typeface="Calibri" pitchFamily="34" charset="0"/>
              </a:rPr>
              <a:t>Logič</a:t>
            </a:r>
            <a:r>
              <a:rPr lang="hr-HR" u="sng" dirty="0">
                <a:latin typeface="Calibri" pitchFamily="34" charset="0"/>
              </a:rPr>
              <a:t>ka</a:t>
            </a:r>
            <a:r>
              <a:rPr lang="vi-VN" u="sng" dirty="0">
                <a:latin typeface="Calibri" pitchFamily="34" charset="0"/>
              </a:rPr>
              <a:t> topologija </a:t>
            </a:r>
            <a:r>
              <a:rPr lang="hr-HR" dirty="0">
                <a:latin typeface="Calibri" pitchFamily="34" charset="0"/>
              </a:rPr>
              <a:t>opisu</a:t>
            </a:r>
            <a:r>
              <a:rPr lang="vi-VN" dirty="0">
                <a:latin typeface="Calibri" pitchFamily="34" charset="0"/>
              </a:rPr>
              <a:t>je način na koji podaci prolaz</a:t>
            </a:r>
            <a:r>
              <a:rPr lang="hr-HR" dirty="0">
                <a:latin typeface="Calibri" pitchFamily="34" charset="0"/>
              </a:rPr>
              <a:t>e</a:t>
            </a:r>
            <a:r>
              <a:rPr lang="vi-VN" dirty="0">
                <a:latin typeface="Calibri" pitchFamily="34" charset="0"/>
              </a:rPr>
              <a:t> kroz mrežu s jednog uređaja na drugi bez obzira na fizičk</a:t>
            </a:r>
            <a:r>
              <a:rPr lang="hr-HR" dirty="0">
                <a:latin typeface="Calibri" pitchFamily="34" charset="0"/>
              </a:rPr>
              <a:t>o</a:t>
            </a:r>
            <a:r>
              <a:rPr lang="vi-VN" dirty="0">
                <a:latin typeface="Calibri" pitchFamily="34" charset="0"/>
              </a:rPr>
              <a:t> povezivanje uređaja</a:t>
            </a:r>
          </a:p>
          <a:p>
            <a:endParaRPr lang="hr-HR" dirty="0">
              <a:latin typeface="Calibri" pitchFamily="34" charset="0"/>
            </a:endParaRPr>
          </a:p>
          <a:p>
            <a:r>
              <a:rPr lang="hr-HR" dirty="0">
                <a:latin typeface="Calibri" pitchFamily="34" charset="0"/>
              </a:rPr>
              <a:t>Odabir prave topologije važan jer topologija utječe na vrstu mrežne opreme, kabliranje i općenito upravljanje mrežom</a:t>
            </a:r>
          </a:p>
          <a:p>
            <a:endParaRPr lang="hr-HR" dirty="0">
              <a:latin typeface="Calibri" pitchFamily="34" charset="0"/>
            </a:endParaRPr>
          </a:p>
          <a:p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014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5B18C8FA-E860-4CC7-422C-31470BAFF37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836712"/>
            <a:ext cx="9668177" cy="5508612"/>
          </a:xfrm>
        </p:spPr>
      </p:pic>
    </p:spTree>
    <p:extLst>
      <p:ext uri="{BB962C8B-B14F-4D97-AF65-F5344CB8AC3E}">
        <p14:creationId xmlns:p14="http://schemas.microsoft.com/office/powerpoint/2010/main" val="272670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90600"/>
          </a:xfrm>
        </p:spPr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Sabirnička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sz="2400" dirty="0">
                <a:latin typeface="Calibri" pitchFamily="34" charset="0"/>
              </a:rPr>
              <a:t>Najjednostavnija topologija</a:t>
            </a:r>
          </a:p>
          <a:p>
            <a:r>
              <a:rPr lang="hr-HR" sz="2400" dirty="0">
                <a:latin typeface="Calibri" pitchFamily="34" charset="0"/>
              </a:rPr>
              <a:t>Sva računala spojena na </a:t>
            </a:r>
            <a:r>
              <a:rPr lang="hr-HR" sz="2400" dirty="0"/>
              <a:t>centralni vodič na koji su spojeni - vodič ima dva kraja koji moraju biti pravilno </a:t>
            </a:r>
            <a:r>
              <a:rPr lang="hr-HR" sz="2400" i="1" dirty="0"/>
              <a:t>terminirani</a:t>
            </a:r>
            <a:r>
              <a:rPr lang="hr-HR" sz="2400" dirty="0"/>
              <a:t> da bi se onemogućila refleksija ili odbijanje signala i time smanjile smetnje na mediju</a:t>
            </a:r>
            <a:endParaRPr lang="hr-HR" sz="2400" dirty="0">
              <a:latin typeface="Calibri" pitchFamily="34" charset="0"/>
            </a:endParaRPr>
          </a:p>
          <a:p>
            <a:endParaRPr lang="hr-HR" sz="2400" dirty="0">
              <a:latin typeface="Calibri" pitchFamily="34" charset="0"/>
            </a:endParaRPr>
          </a:p>
          <a:p>
            <a:endParaRPr lang="hr-HR" sz="2400" dirty="0">
              <a:latin typeface="Calibri" pitchFamily="34" charset="0"/>
            </a:endParaRPr>
          </a:p>
          <a:p>
            <a:endParaRPr lang="hr-HR" sz="2400" dirty="0"/>
          </a:p>
        </p:txBody>
      </p:sp>
      <p:pic>
        <p:nvPicPr>
          <p:cNvPr id="7" name="Slika 6" descr="527px-BusNetwork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2928934"/>
            <a:ext cx="3557595" cy="3442834"/>
          </a:xfrm>
          <a:prstGeom prst="rect">
            <a:avLst/>
          </a:prstGeom>
        </p:spPr>
      </p:pic>
      <p:pic>
        <p:nvPicPr>
          <p:cNvPr id="8" name="Slika 7" descr="bu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921" y="3286124"/>
            <a:ext cx="5269079" cy="26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3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Zvijezda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Calibri" pitchFamily="34" charset="0"/>
              </a:rPr>
              <a:t>Kod izvedbe zvjezdaste topologije, sva računala spojena su na centralni čvor, najčešće </a:t>
            </a:r>
            <a:r>
              <a:rPr lang="hr-HR" dirty="0" err="1">
                <a:latin typeface="Calibri" pitchFamily="34" charset="0"/>
              </a:rPr>
              <a:t>switch</a:t>
            </a:r>
            <a:endParaRPr lang="hr-HR" dirty="0">
              <a:latin typeface="Calibri" pitchFamily="34" charset="0"/>
            </a:endParaRPr>
          </a:p>
          <a:p>
            <a:r>
              <a:rPr lang="hr-HR" dirty="0">
                <a:latin typeface="Calibri" pitchFamily="34" charset="0"/>
              </a:rPr>
              <a:t>Posredno, svi su međusobno povezani</a:t>
            </a:r>
          </a:p>
          <a:p>
            <a:endParaRPr lang="hr-HR" dirty="0">
              <a:latin typeface="Calibri" pitchFamily="34" charset="0"/>
            </a:endParaRPr>
          </a:p>
          <a:p>
            <a:endParaRPr lang="hr-HR" dirty="0">
              <a:latin typeface="Calibri" pitchFamily="34" charset="0"/>
            </a:endParaRPr>
          </a:p>
          <a:p>
            <a:endParaRPr lang="hr-HR" dirty="0">
              <a:latin typeface="Calibri" pitchFamily="34" charset="0"/>
            </a:endParaRPr>
          </a:p>
          <a:p>
            <a:endParaRPr lang="hr-HR" dirty="0"/>
          </a:p>
        </p:txBody>
      </p:sp>
      <p:pic>
        <p:nvPicPr>
          <p:cNvPr id="4" name="Slika 3" descr="527px-StarNetwor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214554"/>
            <a:ext cx="3912421" cy="3786214"/>
          </a:xfrm>
          <a:prstGeom prst="rect">
            <a:avLst/>
          </a:prstGeom>
        </p:spPr>
      </p:pic>
      <p:pic>
        <p:nvPicPr>
          <p:cNvPr id="6" name="Slika 5" descr="zvijez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58" y="2714620"/>
            <a:ext cx="5123832" cy="334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Prsten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r-HR" dirty="0">
                <a:latin typeface="Calibri" pitchFamily="34" charset="0"/>
              </a:rPr>
              <a:t>Čvorovi čine petlju - podaci putuju prstenom u jednom smjeru , a svaki uređaj djeluje kao ponavljač</a:t>
            </a:r>
          </a:p>
          <a:p>
            <a:r>
              <a:rPr lang="hr-HR" dirty="0">
                <a:latin typeface="Calibri" pitchFamily="34" charset="0"/>
              </a:rPr>
              <a:t> Svaki uređaj ima ugrađen prijemnik za dolazni signal i odašiljač za slanje podataka na sljedeći uređaj u prstenu</a:t>
            </a:r>
          </a:p>
          <a:p>
            <a:endParaRPr lang="hr-HR" dirty="0">
              <a:latin typeface="Calibri" pitchFamily="34" charset="0"/>
            </a:endParaRPr>
          </a:p>
          <a:p>
            <a:endParaRPr lang="hr-HR" dirty="0">
              <a:latin typeface="Calibri" pitchFamily="34" charset="0"/>
            </a:endParaRPr>
          </a:p>
          <a:p>
            <a:endParaRPr lang="hr-HR" dirty="0">
              <a:latin typeface="Calibri" pitchFamily="34" charset="0"/>
            </a:endParaRPr>
          </a:p>
          <a:p>
            <a:endParaRPr lang="hr-HR" dirty="0"/>
          </a:p>
        </p:txBody>
      </p:sp>
      <p:pic>
        <p:nvPicPr>
          <p:cNvPr id="6" name="Slika 5" descr="527px-RingNetwor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143248"/>
            <a:ext cx="3395669" cy="3286131"/>
          </a:xfrm>
          <a:prstGeom prst="rect">
            <a:avLst/>
          </a:prstGeom>
        </p:spPr>
      </p:pic>
      <p:pic>
        <p:nvPicPr>
          <p:cNvPr id="9" name="Slika 8" descr="r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3000372"/>
            <a:ext cx="3934159" cy="36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8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Ostale topologije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185974" cy="4937760"/>
          </a:xfrm>
        </p:spPr>
        <p:txBody>
          <a:bodyPr>
            <a:normAutofit/>
          </a:bodyPr>
          <a:lstStyle/>
          <a:p>
            <a:endParaRPr lang="hr-HR" dirty="0">
              <a:latin typeface="Calibri" pitchFamily="34" charset="0"/>
            </a:endParaRPr>
          </a:p>
          <a:p>
            <a:endParaRPr lang="hr-HR" dirty="0">
              <a:latin typeface="Calibri" pitchFamily="34" charset="0"/>
            </a:endParaRPr>
          </a:p>
          <a:p>
            <a:endParaRPr lang="hr-HR" dirty="0">
              <a:latin typeface="Calibri" pitchFamily="34" charset="0"/>
            </a:endParaRPr>
          </a:p>
          <a:p>
            <a:endParaRPr lang="hr-HR" dirty="0"/>
          </a:p>
        </p:txBody>
      </p:sp>
      <p:pic>
        <p:nvPicPr>
          <p:cNvPr id="8" name="Slika 7" descr="NetworkTopology-Mesh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46" y="4071942"/>
            <a:ext cx="2428892" cy="1850389"/>
          </a:xfrm>
          <a:prstGeom prst="rect">
            <a:avLst/>
          </a:prstGeom>
        </p:spPr>
      </p:pic>
      <p:pic>
        <p:nvPicPr>
          <p:cNvPr id="10" name="Slika 9" descr="topologija_tre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8" y="2071678"/>
            <a:ext cx="2500330" cy="1629962"/>
          </a:xfrm>
          <a:prstGeom prst="rect">
            <a:avLst/>
          </a:prstGeom>
        </p:spPr>
      </p:pic>
      <p:pic>
        <p:nvPicPr>
          <p:cNvPr id="11" name="Slika 10" descr="topologija_fully_connect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28" y="4143380"/>
            <a:ext cx="1422400" cy="1663700"/>
          </a:xfrm>
          <a:prstGeom prst="rect">
            <a:avLst/>
          </a:prstGeom>
        </p:spPr>
      </p:pic>
      <p:pic>
        <p:nvPicPr>
          <p:cNvPr id="12" name="Slika 11" descr="topologija_point-to-poin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38" y="1928802"/>
            <a:ext cx="2146300" cy="838200"/>
          </a:xfrm>
          <a:prstGeom prst="rect">
            <a:avLst/>
          </a:prstGeom>
        </p:spPr>
      </p:pic>
      <p:sp>
        <p:nvSpPr>
          <p:cNvPr id="13" name="TekstniOkvir 12"/>
          <p:cNvSpPr txBox="1"/>
          <p:nvPr/>
        </p:nvSpPr>
        <p:spPr>
          <a:xfrm>
            <a:off x="1285852" y="2714620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Point to Point</a:t>
            </a:r>
          </a:p>
        </p:txBody>
      </p:sp>
      <p:sp>
        <p:nvSpPr>
          <p:cNvPr id="14" name="TekstniOkvir 13"/>
          <p:cNvSpPr txBox="1"/>
          <p:nvPr/>
        </p:nvSpPr>
        <p:spPr>
          <a:xfrm>
            <a:off x="6000760" y="542926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 err="1"/>
              <a:t>Mesh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98728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8F9B-8AEA-FE55-7ED5-3F102A35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hlink"/>
                </a:solidFill>
                <a:latin typeface="Arial" charset="0"/>
              </a:rPr>
              <a:t>Pitanja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4D07-E1C6-085B-8440-DC9BCDBF83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hr-HR" dirty="0"/>
              <a:t>1. Što je fizička mrežna topologija ?</a:t>
            </a:r>
          </a:p>
          <a:p>
            <a:r>
              <a:rPr lang="hr-HR" dirty="0"/>
              <a:t>2. Što je logička mrežna topologija</a:t>
            </a:r>
          </a:p>
          <a:p>
            <a:r>
              <a:rPr lang="hr-HR" dirty="0"/>
              <a:t>3. Objasni i nacrtaj sabirničku topologiju ?</a:t>
            </a:r>
          </a:p>
          <a:p>
            <a:r>
              <a:rPr lang="hr-HR" dirty="0"/>
              <a:t>4. Objasni i nacrtaj zvjezdastu topologiju ?</a:t>
            </a:r>
          </a:p>
          <a:p>
            <a:r>
              <a:rPr lang="hr-HR" dirty="0"/>
              <a:t>5. Objasni i nacrtaj prstenastu topologiju ?</a:t>
            </a:r>
          </a:p>
          <a:p>
            <a:r>
              <a:rPr lang="hr-HR" dirty="0"/>
              <a:t>6. Nabroji ostale mrežne topologije ?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339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2561</TotalTime>
  <Words>220</Words>
  <Application>Microsoft Office PowerPoint</Application>
  <PresentationFormat>On-screen Show (4:3)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Mrežne topologije</vt:lpstr>
      <vt:lpstr>PowerPoint Presentation</vt:lpstr>
      <vt:lpstr>PowerPoint Presentation</vt:lpstr>
      <vt:lpstr>Sabirnička</vt:lpstr>
      <vt:lpstr>Zvijezda</vt:lpstr>
      <vt:lpstr>Prsten</vt:lpstr>
      <vt:lpstr>Ostale topologije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Opći model komunikacijskog sustava</dc:title>
  <dc:creator>p</dc:creator>
  <cp:lastModifiedBy>Luka Huzjak</cp:lastModifiedBy>
  <cp:revision>28</cp:revision>
  <cp:lastPrinted>2015-09-08T06:09:26Z</cp:lastPrinted>
  <dcterms:created xsi:type="dcterms:W3CDTF">2015-09-07T20:59:37Z</dcterms:created>
  <dcterms:modified xsi:type="dcterms:W3CDTF">2024-09-18T21:32:42Z</dcterms:modified>
</cp:coreProperties>
</file>