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66" r:id="rId6"/>
    <p:sldId id="258" r:id="rId7"/>
    <p:sldId id="260" r:id="rId8"/>
    <p:sldId id="262" r:id="rId9"/>
    <p:sldId id="263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lip Sharairi" userId="S::filip.sharairi@skole.hr::4510401a-0a80-467b-a818-e5d2ce086c68" providerId="AD" clId="Web-{7961EE93-B610-0051-7AD0-2498EAC4D74E}"/>
    <pc:docChg chg="modSld">
      <pc:chgData name="Filip Sharairi" userId="S::filip.sharairi@skole.hr::4510401a-0a80-467b-a818-e5d2ce086c68" providerId="AD" clId="Web-{7961EE93-B610-0051-7AD0-2498EAC4D74E}" dt="2025-04-07T07:32:02.318" v="282" actId="20577"/>
      <pc:docMkLst>
        <pc:docMk/>
      </pc:docMkLst>
      <pc:sldChg chg="modSp">
        <pc:chgData name="Filip Sharairi" userId="S::filip.sharairi@skole.hr::4510401a-0a80-467b-a818-e5d2ce086c68" providerId="AD" clId="Web-{7961EE93-B610-0051-7AD0-2498EAC4D74E}" dt="2025-04-07T07:15:05.960" v="23" actId="20577"/>
        <pc:sldMkLst>
          <pc:docMk/>
          <pc:sldMk cId="702160430" sldId="258"/>
        </pc:sldMkLst>
        <pc:spChg chg="mod">
          <ac:chgData name="Filip Sharairi" userId="S::filip.sharairi@skole.hr::4510401a-0a80-467b-a818-e5d2ce086c68" providerId="AD" clId="Web-{7961EE93-B610-0051-7AD0-2498EAC4D74E}" dt="2025-04-07T07:15:05.960" v="23" actId="20577"/>
          <ac:spMkLst>
            <pc:docMk/>
            <pc:sldMk cId="702160430" sldId="258"/>
            <ac:spMk id="3" creationId="{D4802390-C3B7-4739-B9B8-84B41BCFCD0C}"/>
          </ac:spMkLst>
        </pc:spChg>
      </pc:sldChg>
      <pc:sldChg chg="modSp">
        <pc:chgData name="Filip Sharairi" userId="S::filip.sharairi@skole.hr::4510401a-0a80-467b-a818-e5d2ce086c68" providerId="AD" clId="Web-{7961EE93-B610-0051-7AD0-2498EAC4D74E}" dt="2025-04-07T07:15:22.710" v="25" actId="20577"/>
        <pc:sldMkLst>
          <pc:docMk/>
          <pc:sldMk cId="1298128058" sldId="260"/>
        </pc:sldMkLst>
        <pc:spChg chg="mod">
          <ac:chgData name="Filip Sharairi" userId="S::filip.sharairi@skole.hr::4510401a-0a80-467b-a818-e5d2ce086c68" providerId="AD" clId="Web-{7961EE93-B610-0051-7AD0-2498EAC4D74E}" dt="2025-04-07T07:15:22.710" v="25" actId="20577"/>
          <ac:spMkLst>
            <pc:docMk/>
            <pc:sldMk cId="1298128058" sldId="260"/>
            <ac:spMk id="3" creationId="{52E0ED23-04CF-40FE-A187-E695C135C242}"/>
          </ac:spMkLst>
        </pc:spChg>
      </pc:sldChg>
      <pc:sldChg chg="modSp">
        <pc:chgData name="Filip Sharairi" userId="S::filip.sharairi@skole.hr::4510401a-0a80-467b-a818-e5d2ce086c68" providerId="AD" clId="Web-{7961EE93-B610-0051-7AD0-2498EAC4D74E}" dt="2025-04-07T07:17:28.073" v="40" actId="20577"/>
        <pc:sldMkLst>
          <pc:docMk/>
          <pc:sldMk cId="2691773748" sldId="263"/>
        </pc:sldMkLst>
        <pc:spChg chg="mod">
          <ac:chgData name="Filip Sharairi" userId="S::filip.sharairi@skole.hr::4510401a-0a80-467b-a818-e5d2ce086c68" providerId="AD" clId="Web-{7961EE93-B610-0051-7AD0-2498EAC4D74E}" dt="2025-04-07T07:17:28.073" v="40" actId="20577"/>
          <ac:spMkLst>
            <pc:docMk/>
            <pc:sldMk cId="2691773748" sldId="263"/>
            <ac:spMk id="3" creationId="{DC413001-DDF7-42E0-B098-AC17E860C0E7}"/>
          </ac:spMkLst>
        </pc:spChg>
      </pc:sldChg>
      <pc:sldChg chg="modSp">
        <pc:chgData name="Filip Sharairi" userId="S::filip.sharairi@skole.hr::4510401a-0a80-467b-a818-e5d2ce086c68" providerId="AD" clId="Web-{7961EE93-B610-0051-7AD0-2498EAC4D74E}" dt="2025-04-07T07:32:02.318" v="282" actId="20577"/>
        <pc:sldMkLst>
          <pc:docMk/>
          <pc:sldMk cId="89337151" sldId="265"/>
        </pc:sldMkLst>
        <pc:spChg chg="mod">
          <ac:chgData name="Filip Sharairi" userId="S::filip.sharairi@skole.hr::4510401a-0a80-467b-a818-e5d2ce086c68" providerId="AD" clId="Web-{7961EE93-B610-0051-7AD0-2498EAC4D74E}" dt="2025-04-07T07:32:02.318" v="282" actId="20577"/>
          <ac:spMkLst>
            <pc:docMk/>
            <pc:sldMk cId="89337151" sldId="265"/>
            <ac:spMk id="2" creationId="{BF691F0C-89C2-484C-9E87-D66B702A2E7F}"/>
          </ac:spMkLst>
        </pc:spChg>
      </pc:sldChg>
    </pc:docChg>
  </pc:docChgLst>
  <pc:docChgLst>
    <pc:chgData name="Adrijan Bilić" userId="S::adrijan.bilic@skole.hr::6f32116f-d823-4038-a568-592b210654da" providerId="AD" clId="Web-{2DCEACEF-3E0B-4128-B143-A6039F8406BF}"/>
    <pc:docChg chg="modSld">
      <pc:chgData name="Adrijan Bilić" userId="S::adrijan.bilic@skole.hr::6f32116f-d823-4038-a568-592b210654da" providerId="AD" clId="Web-{2DCEACEF-3E0B-4128-B143-A6039F8406BF}" dt="2025-04-07T07:48:17.497" v="141" actId="20577"/>
      <pc:docMkLst>
        <pc:docMk/>
      </pc:docMkLst>
      <pc:sldChg chg="modSp">
        <pc:chgData name="Adrijan Bilić" userId="S::adrijan.bilic@skole.hr::6f32116f-d823-4038-a568-592b210654da" providerId="AD" clId="Web-{2DCEACEF-3E0B-4128-B143-A6039F8406BF}" dt="2025-04-07T07:46:40.402" v="118" actId="20577"/>
        <pc:sldMkLst>
          <pc:docMk/>
          <pc:sldMk cId="3459640745" sldId="262"/>
        </pc:sldMkLst>
        <pc:spChg chg="mod">
          <ac:chgData name="Adrijan Bilić" userId="S::adrijan.bilic@skole.hr::6f32116f-d823-4038-a568-592b210654da" providerId="AD" clId="Web-{2DCEACEF-3E0B-4128-B143-A6039F8406BF}" dt="2025-04-07T07:45:51.666" v="94" actId="20577"/>
          <ac:spMkLst>
            <pc:docMk/>
            <pc:sldMk cId="3459640745" sldId="262"/>
            <ac:spMk id="2" creationId="{968086D0-894C-41EC-BEF6-0FFBF3D97017}"/>
          </ac:spMkLst>
        </pc:spChg>
        <pc:spChg chg="mod">
          <ac:chgData name="Adrijan Bilić" userId="S::adrijan.bilic@skole.hr::6f32116f-d823-4038-a568-592b210654da" providerId="AD" clId="Web-{2DCEACEF-3E0B-4128-B143-A6039F8406BF}" dt="2025-04-07T07:46:40.183" v="117" actId="20577"/>
          <ac:spMkLst>
            <pc:docMk/>
            <pc:sldMk cId="3459640745" sldId="262"/>
            <ac:spMk id="3" creationId="{3B1D6CC6-5C19-438B-91C5-7502A6C6EDD6}"/>
          </ac:spMkLst>
        </pc:spChg>
        <pc:spChg chg="mod">
          <ac:chgData name="Adrijan Bilić" userId="S::adrijan.bilic@skole.hr::6f32116f-d823-4038-a568-592b210654da" providerId="AD" clId="Web-{2DCEACEF-3E0B-4128-B143-A6039F8406BF}" dt="2025-04-07T07:46:40.402" v="118" actId="20577"/>
          <ac:spMkLst>
            <pc:docMk/>
            <pc:sldMk cId="3459640745" sldId="262"/>
            <ac:spMk id="4" creationId="{0D47AF1A-6EB3-4BCF-B489-748360C48343}"/>
          </ac:spMkLst>
        </pc:spChg>
      </pc:sldChg>
      <pc:sldChg chg="modSp">
        <pc:chgData name="Adrijan Bilić" userId="S::adrijan.bilic@skole.hr::6f32116f-d823-4038-a568-592b210654da" providerId="AD" clId="Web-{2DCEACEF-3E0B-4128-B143-A6039F8406BF}" dt="2025-04-07T07:48:17.497" v="141" actId="20577"/>
        <pc:sldMkLst>
          <pc:docMk/>
          <pc:sldMk cId="2691773748" sldId="263"/>
        </pc:sldMkLst>
        <pc:spChg chg="mod">
          <ac:chgData name="Adrijan Bilić" userId="S::adrijan.bilic@skole.hr::6f32116f-d823-4038-a568-592b210654da" providerId="AD" clId="Web-{2DCEACEF-3E0B-4128-B143-A6039F8406BF}" dt="2025-04-07T07:48:17.497" v="141" actId="20577"/>
          <ac:spMkLst>
            <pc:docMk/>
            <pc:sldMk cId="2691773748" sldId="263"/>
            <ac:spMk id="2" creationId="{BEA9955E-0135-4BE3-BF67-757C96DD26D2}"/>
          </ac:spMkLst>
        </pc:spChg>
      </pc:sldChg>
      <pc:sldChg chg="modSp">
        <pc:chgData name="Adrijan Bilić" userId="S::adrijan.bilic@skole.hr::6f32116f-d823-4038-a568-592b210654da" providerId="AD" clId="Web-{2DCEACEF-3E0B-4128-B143-A6039F8406BF}" dt="2025-04-07T07:46:37.183" v="115" actId="20577"/>
        <pc:sldMkLst>
          <pc:docMk/>
          <pc:sldMk cId="89337151" sldId="265"/>
        </pc:sldMkLst>
        <pc:spChg chg="mod">
          <ac:chgData name="Adrijan Bilić" userId="S::adrijan.bilic@skole.hr::6f32116f-d823-4038-a568-592b210654da" providerId="AD" clId="Web-{2DCEACEF-3E0B-4128-B143-A6039F8406BF}" dt="2025-04-07T07:46:37.183" v="115" actId="20577"/>
          <ac:spMkLst>
            <pc:docMk/>
            <pc:sldMk cId="89337151" sldId="265"/>
            <ac:spMk id="2" creationId="{BF691F0C-89C2-484C-9E87-D66B702A2E7F}"/>
          </ac:spMkLst>
        </pc:spChg>
      </pc:sldChg>
      <pc:sldChg chg="modSp">
        <pc:chgData name="Adrijan Bilić" userId="S::adrijan.bilic@skole.hr::6f32116f-d823-4038-a568-592b210654da" providerId="AD" clId="Web-{2DCEACEF-3E0B-4128-B143-A6039F8406BF}" dt="2025-04-07T07:25:04.612" v="13" actId="20577"/>
        <pc:sldMkLst>
          <pc:docMk/>
          <pc:sldMk cId="3790317667" sldId="267"/>
        </pc:sldMkLst>
        <pc:spChg chg="mod">
          <ac:chgData name="Adrijan Bilić" userId="S::adrijan.bilic@skole.hr::6f32116f-d823-4038-a568-592b210654da" providerId="AD" clId="Web-{2DCEACEF-3E0B-4128-B143-A6039F8406BF}" dt="2025-04-07T07:25:04.612" v="13" actId="20577"/>
          <ac:spMkLst>
            <pc:docMk/>
            <pc:sldMk cId="3790317667" sldId="267"/>
            <ac:spMk id="2" creationId="{2D210BA9-03E8-4782-8F28-CAF37C392DB7}"/>
          </ac:spMkLst>
        </pc:spChg>
      </pc:sldChg>
    </pc:docChg>
  </pc:docChgLst>
  <pc:docChgLst>
    <pc:chgData name="David Martinčić" userId="S::david.martincic1@skole.hr::4356c625-f8b9-417b-b875-1aea66ad3647" providerId="AD" clId="Web-{05AB2CB1-A8EB-8497-8019-92334948A630}"/>
    <pc:docChg chg="addSld delSld modSld">
      <pc:chgData name="David Martinčić" userId="S::david.martincic1@skole.hr::4356c625-f8b9-417b-b875-1aea66ad3647" providerId="AD" clId="Web-{05AB2CB1-A8EB-8497-8019-92334948A630}" dt="2025-04-07T08:21:25.706" v="48"/>
      <pc:docMkLst>
        <pc:docMk/>
      </pc:docMkLst>
      <pc:sldChg chg="modSp">
        <pc:chgData name="David Martinčić" userId="S::david.martincic1@skole.hr::4356c625-f8b9-417b-b875-1aea66ad3647" providerId="AD" clId="Web-{05AB2CB1-A8EB-8497-8019-92334948A630}" dt="2025-04-07T07:19:18.032" v="32" actId="20577"/>
        <pc:sldMkLst>
          <pc:docMk/>
          <pc:sldMk cId="1298128058" sldId="260"/>
        </pc:sldMkLst>
        <pc:spChg chg="mod">
          <ac:chgData name="David Martinčić" userId="S::david.martincic1@skole.hr::4356c625-f8b9-417b-b875-1aea66ad3647" providerId="AD" clId="Web-{05AB2CB1-A8EB-8497-8019-92334948A630}" dt="2025-04-07T07:19:18.032" v="32" actId="20577"/>
          <ac:spMkLst>
            <pc:docMk/>
            <pc:sldMk cId="1298128058" sldId="260"/>
            <ac:spMk id="2" creationId="{541758A6-588A-4BEA-92E4-B136BAFD43D3}"/>
          </ac:spMkLst>
        </pc:spChg>
      </pc:sldChg>
      <pc:sldChg chg="modSp">
        <pc:chgData name="David Martinčić" userId="S::david.martincic1@skole.hr::4356c625-f8b9-417b-b875-1aea66ad3647" providerId="AD" clId="Web-{05AB2CB1-A8EB-8497-8019-92334948A630}" dt="2025-04-07T07:48:59.788" v="45" actId="1076"/>
        <pc:sldMkLst>
          <pc:docMk/>
          <pc:sldMk cId="3459640745" sldId="262"/>
        </pc:sldMkLst>
        <pc:spChg chg="mod">
          <ac:chgData name="David Martinčić" userId="S::david.martincic1@skole.hr::4356c625-f8b9-417b-b875-1aea66ad3647" providerId="AD" clId="Web-{05AB2CB1-A8EB-8497-8019-92334948A630}" dt="2025-04-07T07:16:58.120" v="4" actId="20577"/>
          <ac:spMkLst>
            <pc:docMk/>
            <pc:sldMk cId="3459640745" sldId="262"/>
            <ac:spMk id="3" creationId="{3B1D6CC6-5C19-438B-91C5-7502A6C6EDD6}"/>
          </ac:spMkLst>
        </pc:spChg>
        <pc:spChg chg="mod">
          <ac:chgData name="David Martinčić" userId="S::david.martincic1@skole.hr::4356c625-f8b9-417b-b875-1aea66ad3647" providerId="AD" clId="Web-{05AB2CB1-A8EB-8497-8019-92334948A630}" dt="2025-04-07T07:17:24.293" v="20" actId="20577"/>
          <ac:spMkLst>
            <pc:docMk/>
            <pc:sldMk cId="3459640745" sldId="262"/>
            <ac:spMk id="4" creationId="{0D47AF1A-6EB3-4BCF-B489-748360C48343}"/>
          </ac:spMkLst>
        </pc:spChg>
        <pc:spChg chg="mod">
          <ac:chgData name="David Martinčić" userId="S::david.martincic1@skole.hr::4356c625-f8b9-417b-b875-1aea66ad3647" providerId="AD" clId="Web-{05AB2CB1-A8EB-8497-8019-92334948A630}" dt="2025-04-07T07:48:59.788" v="45" actId="1076"/>
          <ac:spMkLst>
            <pc:docMk/>
            <pc:sldMk cId="3459640745" sldId="262"/>
            <ac:spMk id="5" creationId="{B33D7461-7E81-4753-8077-35125B94981E}"/>
          </ac:spMkLst>
        </pc:spChg>
      </pc:sldChg>
      <pc:sldChg chg="modSp add del">
        <pc:chgData name="David Martinčić" userId="S::david.martincic1@skole.hr::4356c625-f8b9-417b-b875-1aea66ad3647" providerId="AD" clId="Web-{05AB2CB1-A8EB-8497-8019-92334948A630}" dt="2025-04-07T07:20:18.378" v="36" actId="20577"/>
        <pc:sldMkLst>
          <pc:docMk/>
          <pc:sldMk cId="2691773748" sldId="263"/>
        </pc:sldMkLst>
        <pc:spChg chg="mod">
          <ac:chgData name="David Martinčić" userId="S::david.martincic1@skole.hr::4356c625-f8b9-417b-b875-1aea66ad3647" providerId="AD" clId="Web-{05AB2CB1-A8EB-8497-8019-92334948A630}" dt="2025-04-07T07:17:43.200" v="27" actId="20577"/>
          <ac:spMkLst>
            <pc:docMk/>
            <pc:sldMk cId="2691773748" sldId="263"/>
            <ac:spMk id="3" creationId="{DC413001-DDF7-42E0-B098-AC17E860C0E7}"/>
          </ac:spMkLst>
        </pc:spChg>
        <pc:spChg chg="mod">
          <ac:chgData name="David Martinčić" userId="S::david.martincic1@skole.hr::4356c625-f8b9-417b-b875-1aea66ad3647" providerId="AD" clId="Web-{05AB2CB1-A8EB-8497-8019-92334948A630}" dt="2025-04-07T07:20:18.378" v="36" actId="20577"/>
          <ac:spMkLst>
            <pc:docMk/>
            <pc:sldMk cId="2691773748" sldId="263"/>
            <ac:spMk id="4" creationId="{46F4F252-5DCD-4840-AF70-A33E267FC65F}"/>
          </ac:spMkLst>
        </pc:spChg>
      </pc:sldChg>
      <pc:sldChg chg="modSp">
        <pc:chgData name="David Martinčić" userId="S::david.martincic1@skole.hr::4356c625-f8b9-417b-b875-1aea66ad3647" providerId="AD" clId="Web-{05AB2CB1-A8EB-8497-8019-92334948A630}" dt="2025-04-07T07:20:18.441" v="37" actId="20577"/>
        <pc:sldMkLst>
          <pc:docMk/>
          <pc:sldMk cId="89337151" sldId="265"/>
        </pc:sldMkLst>
        <pc:spChg chg="mod">
          <ac:chgData name="David Martinčić" userId="S::david.martincic1@skole.hr::4356c625-f8b9-417b-b875-1aea66ad3647" providerId="AD" clId="Web-{05AB2CB1-A8EB-8497-8019-92334948A630}" dt="2025-04-07T07:20:18.441" v="37" actId="20577"/>
          <ac:spMkLst>
            <pc:docMk/>
            <pc:sldMk cId="89337151" sldId="265"/>
            <ac:spMk id="2" creationId="{BF691F0C-89C2-484C-9E87-D66B702A2E7F}"/>
          </ac:spMkLst>
        </pc:spChg>
      </pc:sldChg>
      <pc:sldChg chg="add del">
        <pc:chgData name="David Martinčić" userId="S::david.martincic1@skole.hr::4356c625-f8b9-417b-b875-1aea66ad3647" providerId="AD" clId="Web-{05AB2CB1-A8EB-8497-8019-92334948A630}" dt="2025-04-07T07:15:57.634" v="1"/>
        <pc:sldMkLst>
          <pc:docMk/>
          <pc:sldMk cId="3790317667" sldId="267"/>
        </pc:sldMkLst>
      </pc:sldChg>
      <pc:sldChg chg="new">
        <pc:chgData name="David Martinčić" userId="S::david.martincic1@skole.hr::4356c625-f8b9-417b-b875-1aea66ad3647" providerId="AD" clId="Web-{05AB2CB1-A8EB-8497-8019-92334948A630}" dt="2025-04-07T08:21:24.565" v="46"/>
        <pc:sldMkLst>
          <pc:docMk/>
          <pc:sldMk cId="109235964" sldId="268"/>
        </pc:sldMkLst>
      </pc:sldChg>
      <pc:sldChg chg="new">
        <pc:chgData name="David Martinčić" userId="S::david.martincic1@skole.hr::4356c625-f8b9-417b-b875-1aea66ad3647" providerId="AD" clId="Web-{05AB2CB1-A8EB-8497-8019-92334948A630}" dt="2025-04-07T08:21:25.362" v="47"/>
        <pc:sldMkLst>
          <pc:docMk/>
          <pc:sldMk cId="3559385176" sldId="269"/>
        </pc:sldMkLst>
      </pc:sldChg>
      <pc:sldChg chg="new">
        <pc:chgData name="David Martinčić" userId="S::david.martincic1@skole.hr::4356c625-f8b9-417b-b875-1aea66ad3647" providerId="AD" clId="Web-{05AB2CB1-A8EB-8497-8019-92334948A630}" dt="2025-04-07T08:21:25.706" v="48"/>
        <pc:sldMkLst>
          <pc:docMk/>
          <pc:sldMk cId="3179971875" sldId="270"/>
        </pc:sldMkLst>
      </pc:sldChg>
    </pc:docChg>
  </pc:docChgLst>
  <pc:docChgLst>
    <pc:chgData name="Domagoj Buči" userId="S::domagoj.buci@skole.hr::7b46a01e-b3b5-4b77-b06a-5ae5a8079a6e" providerId="AD" clId="Web-{3C1599A6-D06D-4191-AFC5-902A2EFCF0B4}"/>
    <pc:docChg chg="modSld">
      <pc:chgData name="Domagoj Buči" userId="S::domagoj.buci@skole.hr::7b46a01e-b3b5-4b77-b06a-5ae5a8079a6e" providerId="AD" clId="Web-{3C1599A6-D06D-4191-AFC5-902A2EFCF0B4}" dt="2025-04-07T07:39:28.509" v="5"/>
      <pc:docMkLst>
        <pc:docMk/>
      </pc:docMkLst>
      <pc:sldChg chg="addSp delSp">
        <pc:chgData name="Domagoj Buči" userId="S::domagoj.buci@skole.hr::7b46a01e-b3b5-4b77-b06a-5ae5a8079a6e" providerId="AD" clId="Web-{3C1599A6-D06D-4191-AFC5-902A2EFCF0B4}" dt="2025-04-07T07:39:28.509" v="5"/>
        <pc:sldMkLst>
          <pc:docMk/>
          <pc:sldMk cId="3459640745" sldId="262"/>
        </pc:sldMkLst>
        <pc:spChg chg="add del">
          <ac:chgData name="Domagoj Buči" userId="S::domagoj.buci@skole.hr::7b46a01e-b3b5-4b77-b06a-5ae5a8079a6e" providerId="AD" clId="Web-{3C1599A6-D06D-4191-AFC5-902A2EFCF0B4}" dt="2025-04-07T07:39:28.509" v="5"/>
          <ac:spMkLst>
            <pc:docMk/>
            <pc:sldMk cId="3459640745" sldId="262"/>
            <ac:spMk id="7" creationId="{8E18CD26-E481-5174-42DC-EE5AA4B08337}"/>
          </ac:spMkLst>
        </pc:spChg>
      </pc:sldChg>
      <pc:sldChg chg="modSp">
        <pc:chgData name="Domagoj Buči" userId="S::domagoj.buci@skole.hr::7b46a01e-b3b5-4b77-b06a-5ae5a8079a6e" providerId="AD" clId="Web-{3C1599A6-D06D-4191-AFC5-902A2EFCF0B4}" dt="2025-04-07T07:21:43.475" v="3" actId="20577"/>
        <pc:sldMkLst>
          <pc:docMk/>
          <pc:sldMk cId="89337151" sldId="265"/>
        </pc:sldMkLst>
        <pc:spChg chg="mod">
          <ac:chgData name="Domagoj Buči" userId="S::domagoj.buci@skole.hr::7b46a01e-b3b5-4b77-b06a-5ae5a8079a6e" providerId="AD" clId="Web-{3C1599A6-D06D-4191-AFC5-902A2EFCF0B4}" dt="2025-04-07T07:21:43.475" v="3" actId="20577"/>
          <ac:spMkLst>
            <pc:docMk/>
            <pc:sldMk cId="89337151" sldId="265"/>
            <ac:spMk id="2" creationId="{BF691F0C-89C2-484C-9E87-D66B702A2E7F}"/>
          </ac:spMkLst>
        </pc:spChg>
      </pc:sldChg>
    </pc:docChg>
  </pc:docChgLst>
  <pc:docChgLst>
    <pc:chgData name="Adrijan Bilić" userId="S::adrijan.bilic@skole.hr::6f32116f-d823-4038-a568-592b210654da" providerId="AD" clId="Web-{B3B372B5-4CDA-4E18-B055-977507B9C700}"/>
    <pc:docChg chg="modSld">
      <pc:chgData name="Adrijan Bilić" userId="S::adrijan.bilic@skole.hr::6f32116f-d823-4038-a568-592b210654da" providerId="AD" clId="Web-{B3B372B5-4CDA-4E18-B055-977507B9C700}" dt="2025-04-07T18:29:49.561" v="0" actId="1076"/>
      <pc:docMkLst>
        <pc:docMk/>
      </pc:docMkLst>
      <pc:sldChg chg="modSp">
        <pc:chgData name="Adrijan Bilić" userId="S::adrijan.bilic@skole.hr::6f32116f-d823-4038-a568-592b210654da" providerId="AD" clId="Web-{B3B372B5-4CDA-4E18-B055-977507B9C700}" dt="2025-04-07T18:29:49.561" v="0" actId="1076"/>
        <pc:sldMkLst>
          <pc:docMk/>
          <pc:sldMk cId="1298128058" sldId="260"/>
        </pc:sldMkLst>
        <pc:spChg chg="mod">
          <ac:chgData name="Adrijan Bilić" userId="S::adrijan.bilic@skole.hr::6f32116f-d823-4038-a568-592b210654da" providerId="AD" clId="Web-{B3B372B5-4CDA-4E18-B055-977507B9C700}" dt="2025-04-07T18:29:49.561" v="0" actId="1076"/>
          <ac:spMkLst>
            <pc:docMk/>
            <pc:sldMk cId="1298128058" sldId="260"/>
            <ac:spMk id="2" creationId="{541758A6-588A-4BEA-92E4-B136BAFD43D3}"/>
          </ac:spMkLst>
        </pc:spChg>
      </pc:sldChg>
    </pc:docChg>
  </pc:docChgLst>
  <pc:docChgLst>
    <pc:chgData name="Damjan Kovačević" userId="S::damjan.kovacevic1@skole.hr::8e039c11-9f97-4210-834f-8347191a665e" providerId="AD" clId="Web-{144D4CE4-42D7-5785-76AF-797B26FCE3E4}"/>
    <pc:docChg chg="modSld">
      <pc:chgData name="Damjan Kovačević" userId="S::damjan.kovacevic1@skole.hr::8e039c11-9f97-4210-834f-8347191a665e" providerId="AD" clId="Web-{144D4CE4-42D7-5785-76AF-797B26FCE3E4}" dt="2025-04-07T07:20:35.725" v="1" actId="20577"/>
      <pc:docMkLst>
        <pc:docMk/>
      </pc:docMkLst>
      <pc:sldChg chg="modSp">
        <pc:chgData name="Damjan Kovačević" userId="S::damjan.kovacevic1@skole.hr::8e039c11-9f97-4210-834f-8347191a665e" providerId="AD" clId="Web-{144D4CE4-42D7-5785-76AF-797B26FCE3E4}" dt="2025-04-07T07:20:35.725" v="1" actId="20577"/>
        <pc:sldMkLst>
          <pc:docMk/>
          <pc:sldMk cId="1298128058" sldId="260"/>
        </pc:sldMkLst>
        <pc:spChg chg="mod">
          <ac:chgData name="Damjan Kovačević" userId="S::damjan.kovacevic1@skole.hr::8e039c11-9f97-4210-834f-8347191a665e" providerId="AD" clId="Web-{144D4CE4-42D7-5785-76AF-797B26FCE3E4}" dt="2025-04-07T07:20:35.725" v="1" actId="20577"/>
          <ac:spMkLst>
            <pc:docMk/>
            <pc:sldMk cId="1298128058" sldId="260"/>
            <ac:spMk id="2" creationId="{541758A6-588A-4BEA-92E4-B136BAFD43D3}"/>
          </ac:spMkLst>
        </pc:spChg>
      </pc:sldChg>
    </pc:docChg>
  </pc:docChgLst>
  <pc:docChgLst>
    <pc:chgData name="Allan Kačapor" userId="S::allan.kacapor@skole.hr::43cbb2a0-78bf-4622-b790-e88c437cd56c" providerId="AD" clId="Web-{2938AF25-75F1-41B9-4621-4EF5478197A2}"/>
    <pc:docChg chg="modSld">
      <pc:chgData name="Allan Kačapor" userId="S::allan.kacapor@skole.hr::43cbb2a0-78bf-4622-b790-e88c437cd56c" providerId="AD" clId="Web-{2938AF25-75F1-41B9-4621-4EF5478197A2}" dt="2025-04-07T07:42:43.564" v="15" actId="20577"/>
      <pc:docMkLst>
        <pc:docMk/>
      </pc:docMkLst>
      <pc:sldChg chg="modSp">
        <pc:chgData name="Allan Kačapor" userId="S::allan.kacapor@skole.hr::43cbb2a0-78bf-4622-b790-e88c437cd56c" providerId="AD" clId="Web-{2938AF25-75F1-41B9-4621-4EF5478197A2}" dt="2025-04-07T07:42:43.564" v="15" actId="20577"/>
        <pc:sldMkLst>
          <pc:docMk/>
          <pc:sldMk cId="3459640745" sldId="262"/>
        </pc:sldMkLst>
        <pc:spChg chg="mod">
          <ac:chgData name="Allan Kačapor" userId="S::allan.kacapor@skole.hr::43cbb2a0-78bf-4622-b790-e88c437cd56c" providerId="AD" clId="Web-{2938AF25-75F1-41B9-4621-4EF5478197A2}" dt="2025-04-07T07:42:43.564" v="15" actId="20577"/>
          <ac:spMkLst>
            <pc:docMk/>
            <pc:sldMk cId="3459640745" sldId="262"/>
            <ac:spMk id="2" creationId="{968086D0-894C-41EC-BEF6-0FFBF3D97017}"/>
          </ac:spMkLst>
        </pc:spChg>
      </pc:sldChg>
      <pc:sldChg chg="modSp">
        <pc:chgData name="Allan Kačapor" userId="S::allan.kacapor@skole.hr::43cbb2a0-78bf-4622-b790-e88c437cd56c" providerId="AD" clId="Web-{2938AF25-75F1-41B9-4621-4EF5478197A2}" dt="2025-04-07T07:26:37.118" v="2" actId="20577"/>
        <pc:sldMkLst>
          <pc:docMk/>
          <pc:sldMk cId="3577567452" sldId="266"/>
        </pc:sldMkLst>
        <pc:spChg chg="mod">
          <ac:chgData name="Allan Kačapor" userId="S::allan.kacapor@skole.hr::43cbb2a0-78bf-4622-b790-e88c437cd56c" providerId="AD" clId="Web-{2938AF25-75F1-41B9-4621-4EF5478197A2}" dt="2025-04-07T07:26:37.118" v="2" actId="20577"/>
          <ac:spMkLst>
            <pc:docMk/>
            <pc:sldMk cId="3577567452" sldId="266"/>
            <ac:spMk id="5" creationId="{F46BA95E-D400-447F-9096-B192B6F24715}"/>
          </ac:spMkLst>
        </pc:spChg>
      </pc:sldChg>
    </pc:docChg>
  </pc:docChgLst>
  <pc:docChgLst>
    <pc:chgData name="Matej Marjanović" userId="S::matej.marjanovic8@skole.hr::fcdd5615-8381-4252-8e66-dbfd66e7920b" providerId="AD" clId="Web-{48AF8532-297F-45B0-A436-32A5FC63222E}"/>
    <pc:docChg chg="delSld">
      <pc:chgData name="Matej Marjanović" userId="S::matej.marjanovic8@skole.hr::fcdd5615-8381-4252-8e66-dbfd66e7920b" providerId="AD" clId="Web-{48AF8532-297F-45B0-A436-32A5FC63222E}" dt="2025-04-07T08:44:33.827" v="0"/>
      <pc:docMkLst>
        <pc:docMk/>
      </pc:docMkLst>
      <pc:sldChg chg="del">
        <pc:chgData name="Matej Marjanović" userId="S::matej.marjanovic8@skole.hr::fcdd5615-8381-4252-8e66-dbfd66e7920b" providerId="AD" clId="Web-{48AF8532-297F-45B0-A436-32A5FC63222E}" dt="2025-04-07T08:44:33.827" v="0"/>
        <pc:sldMkLst>
          <pc:docMk/>
          <pc:sldMk cId="2671516592" sldId="257"/>
        </pc:sldMkLst>
      </pc:sldChg>
    </pc:docChg>
  </pc:docChgLst>
  <pc:docChgLst>
    <pc:chgData name="Sebastian Erceg" userId="S::sebastian.erceg1@skole.hr::4e35be40-a2c3-4de2-8e33-50f901cc9e23" providerId="AD" clId="Web-{5D34EBA9-F646-49CD-B26D-69D2ADAD4BB6}"/>
    <pc:docChg chg="modSld">
      <pc:chgData name="Sebastian Erceg" userId="S::sebastian.erceg1@skole.hr::4e35be40-a2c3-4de2-8e33-50f901cc9e23" providerId="AD" clId="Web-{5D34EBA9-F646-49CD-B26D-69D2ADAD4BB6}" dt="2025-04-07T08:39:59.117" v="80" actId="20577"/>
      <pc:docMkLst>
        <pc:docMk/>
      </pc:docMkLst>
      <pc:sldChg chg="modSp">
        <pc:chgData name="Sebastian Erceg" userId="S::sebastian.erceg1@skole.hr::4e35be40-a2c3-4de2-8e33-50f901cc9e23" providerId="AD" clId="Web-{5D34EBA9-F646-49CD-B26D-69D2ADAD4BB6}" dt="2025-04-07T08:39:59.117" v="80" actId="20577"/>
        <pc:sldMkLst>
          <pc:docMk/>
          <pc:sldMk cId="1298128058" sldId="260"/>
        </pc:sldMkLst>
        <pc:spChg chg="mod">
          <ac:chgData name="Sebastian Erceg" userId="S::sebastian.erceg1@skole.hr::4e35be40-a2c3-4de2-8e33-50f901cc9e23" providerId="AD" clId="Web-{5D34EBA9-F646-49CD-B26D-69D2ADAD4BB6}" dt="2025-04-07T08:39:59.117" v="80" actId="20577"/>
          <ac:spMkLst>
            <pc:docMk/>
            <pc:sldMk cId="1298128058" sldId="260"/>
            <ac:spMk id="3" creationId="{52E0ED23-04CF-40FE-A187-E695C135C242}"/>
          </ac:spMkLst>
        </pc:spChg>
      </pc:sldChg>
      <pc:sldChg chg="modSp">
        <pc:chgData name="Sebastian Erceg" userId="S::sebastian.erceg1@skole.hr::4e35be40-a2c3-4de2-8e33-50f901cc9e23" providerId="AD" clId="Web-{5D34EBA9-F646-49CD-B26D-69D2ADAD4BB6}" dt="2025-04-07T08:29:56.484" v="50" actId="14100"/>
        <pc:sldMkLst>
          <pc:docMk/>
          <pc:sldMk cId="89337151" sldId="265"/>
        </pc:sldMkLst>
        <pc:spChg chg="mod">
          <ac:chgData name="Sebastian Erceg" userId="S::sebastian.erceg1@skole.hr::4e35be40-a2c3-4de2-8e33-50f901cc9e23" providerId="AD" clId="Web-{5D34EBA9-F646-49CD-B26D-69D2ADAD4BB6}" dt="2025-04-07T08:29:56.484" v="50" actId="14100"/>
          <ac:spMkLst>
            <pc:docMk/>
            <pc:sldMk cId="89337151" sldId="265"/>
            <ac:spMk id="2" creationId="{BF691F0C-89C2-484C-9E87-D66B702A2E7F}"/>
          </ac:spMkLst>
        </pc:spChg>
      </pc:sldChg>
    </pc:docChg>
  </pc:docChgLst>
  <pc:docChgLst>
    <pc:chgData name="Sebastian Erceg" userId="S::sebastian.erceg1@skole.hr::4e35be40-a2c3-4de2-8e33-50f901cc9e23" providerId="AD" clId="Web-{13E526C8-7199-4CF7-8E6A-1F5FB0BC68D7}"/>
    <pc:docChg chg="modSld">
      <pc:chgData name="Sebastian Erceg" userId="S::sebastian.erceg1@skole.hr::4e35be40-a2c3-4de2-8e33-50f901cc9e23" providerId="AD" clId="Web-{13E526C8-7199-4CF7-8E6A-1F5FB0BC68D7}" dt="2025-04-07T07:46:08.840" v="298" actId="20577"/>
      <pc:docMkLst>
        <pc:docMk/>
      </pc:docMkLst>
      <pc:sldChg chg="modSp">
        <pc:chgData name="Sebastian Erceg" userId="S::sebastian.erceg1@skole.hr::4e35be40-a2c3-4de2-8e33-50f901cc9e23" providerId="AD" clId="Web-{13E526C8-7199-4CF7-8E6A-1F5FB0BC68D7}" dt="2025-04-07T07:20:48.411" v="26" actId="20577"/>
        <pc:sldMkLst>
          <pc:docMk/>
          <pc:sldMk cId="2671516592" sldId="257"/>
        </pc:sldMkLst>
        <pc:spChg chg="mod">
          <ac:chgData name="Sebastian Erceg" userId="S::sebastian.erceg1@skole.hr::4e35be40-a2c3-4de2-8e33-50f901cc9e23" providerId="AD" clId="Web-{13E526C8-7199-4CF7-8E6A-1F5FB0BC68D7}" dt="2025-04-07T07:20:48.411" v="26" actId="20577"/>
          <ac:spMkLst>
            <pc:docMk/>
            <pc:sldMk cId="2671516592" sldId="257"/>
            <ac:spMk id="3" creationId="{ADA8C3C4-A6B4-4D71-9C08-CADDFCB5045F}"/>
          </ac:spMkLst>
        </pc:spChg>
      </pc:sldChg>
      <pc:sldChg chg="modSp">
        <pc:chgData name="Sebastian Erceg" userId="S::sebastian.erceg1@skole.hr::4e35be40-a2c3-4de2-8e33-50f901cc9e23" providerId="AD" clId="Web-{13E526C8-7199-4CF7-8E6A-1F5FB0BC68D7}" dt="2025-04-07T07:20:27.801" v="3"/>
        <pc:sldMkLst>
          <pc:docMk/>
          <pc:sldMk cId="1298128058" sldId="260"/>
        </pc:sldMkLst>
        <pc:spChg chg="mod">
          <ac:chgData name="Sebastian Erceg" userId="S::sebastian.erceg1@skole.hr::4e35be40-a2c3-4de2-8e33-50f901cc9e23" providerId="AD" clId="Web-{13E526C8-7199-4CF7-8E6A-1F5FB0BC68D7}" dt="2025-04-07T07:20:27.801" v="3"/>
          <ac:spMkLst>
            <pc:docMk/>
            <pc:sldMk cId="1298128058" sldId="260"/>
            <ac:spMk id="2" creationId="{541758A6-588A-4BEA-92E4-B136BAFD43D3}"/>
          </ac:spMkLst>
        </pc:spChg>
      </pc:sldChg>
      <pc:sldChg chg="modSp">
        <pc:chgData name="Sebastian Erceg" userId="S::sebastian.erceg1@skole.hr::4e35be40-a2c3-4de2-8e33-50f901cc9e23" providerId="AD" clId="Web-{13E526C8-7199-4CF7-8E6A-1F5FB0BC68D7}" dt="2025-04-07T07:46:08.840" v="298" actId="20577"/>
        <pc:sldMkLst>
          <pc:docMk/>
          <pc:sldMk cId="3459640745" sldId="262"/>
        </pc:sldMkLst>
        <pc:spChg chg="mod">
          <ac:chgData name="Sebastian Erceg" userId="S::sebastian.erceg1@skole.hr::4e35be40-a2c3-4de2-8e33-50f901cc9e23" providerId="AD" clId="Web-{13E526C8-7199-4CF7-8E6A-1F5FB0BC68D7}" dt="2025-04-07T07:45:09.541" v="268" actId="20577"/>
          <ac:spMkLst>
            <pc:docMk/>
            <pc:sldMk cId="3459640745" sldId="262"/>
            <ac:spMk id="2" creationId="{968086D0-894C-41EC-BEF6-0FFBF3D97017}"/>
          </ac:spMkLst>
        </pc:spChg>
        <pc:spChg chg="mod">
          <ac:chgData name="Sebastian Erceg" userId="S::sebastian.erceg1@skole.hr::4e35be40-a2c3-4de2-8e33-50f901cc9e23" providerId="AD" clId="Web-{13E526C8-7199-4CF7-8E6A-1F5FB0BC68D7}" dt="2025-04-07T07:46:08.840" v="298" actId="20577"/>
          <ac:spMkLst>
            <pc:docMk/>
            <pc:sldMk cId="3459640745" sldId="262"/>
            <ac:spMk id="4" creationId="{0D47AF1A-6EB3-4BCF-B489-748360C48343}"/>
          </ac:spMkLst>
        </pc:spChg>
      </pc:sldChg>
      <pc:sldChg chg="modSp">
        <pc:chgData name="Sebastian Erceg" userId="S::sebastian.erceg1@skole.hr::4e35be40-a2c3-4de2-8e33-50f901cc9e23" providerId="AD" clId="Web-{13E526C8-7199-4CF7-8E6A-1F5FB0BC68D7}" dt="2025-04-07T07:39:19.871" v="148" actId="20577"/>
        <pc:sldMkLst>
          <pc:docMk/>
          <pc:sldMk cId="2691773748" sldId="263"/>
        </pc:sldMkLst>
        <pc:spChg chg="mod">
          <ac:chgData name="Sebastian Erceg" userId="S::sebastian.erceg1@skole.hr::4e35be40-a2c3-4de2-8e33-50f901cc9e23" providerId="AD" clId="Web-{13E526C8-7199-4CF7-8E6A-1F5FB0BC68D7}" dt="2025-04-07T07:39:19.871" v="148" actId="20577"/>
          <ac:spMkLst>
            <pc:docMk/>
            <pc:sldMk cId="2691773748" sldId="263"/>
            <ac:spMk id="2" creationId="{BEA9955E-0135-4BE3-BF67-757C96DD26D2}"/>
          </ac:spMkLst>
        </pc:spChg>
      </pc:sldChg>
      <pc:sldChg chg="modSp">
        <pc:chgData name="Sebastian Erceg" userId="S::sebastian.erceg1@skole.hr::4e35be40-a2c3-4de2-8e33-50f901cc9e23" providerId="AD" clId="Web-{13E526C8-7199-4CF7-8E6A-1F5FB0BC68D7}" dt="2025-04-07T07:24:02.089" v="35" actId="20577"/>
        <pc:sldMkLst>
          <pc:docMk/>
          <pc:sldMk cId="89337151" sldId="265"/>
        </pc:sldMkLst>
        <pc:spChg chg="mod">
          <ac:chgData name="Sebastian Erceg" userId="S::sebastian.erceg1@skole.hr::4e35be40-a2c3-4de2-8e33-50f901cc9e23" providerId="AD" clId="Web-{13E526C8-7199-4CF7-8E6A-1F5FB0BC68D7}" dt="2025-04-07T07:24:02.089" v="35" actId="20577"/>
          <ac:spMkLst>
            <pc:docMk/>
            <pc:sldMk cId="89337151" sldId="265"/>
            <ac:spMk id="2" creationId="{BF691F0C-89C2-484C-9E87-D66B702A2E7F}"/>
          </ac:spMkLst>
        </pc:spChg>
      </pc:sldChg>
    </pc:docChg>
  </pc:docChgLst>
  <pc:docChgLst>
    <pc:chgData name="David Martinčić" userId="S::david.martincic1@skole.hr::4356c625-f8b9-417b-b875-1aea66ad3647" providerId="AD" clId="Web-{56BCB2C9-92CE-2444-893F-E9E06099ED93}"/>
    <pc:docChg chg="modSld">
      <pc:chgData name="David Martinčić" userId="S::david.martincic1@skole.hr::4356c625-f8b9-417b-b875-1aea66ad3647" providerId="AD" clId="Web-{56BCB2C9-92CE-2444-893F-E9E06099ED93}" dt="2025-04-07T08:26:11.438" v="10" actId="20577"/>
      <pc:docMkLst>
        <pc:docMk/>
      </pc:docMkLst>
      <pc:sldChg chg="modSp">
        <pc:chgData name="David Martinčić" userId="S::david.martincic1@skole.hr::4356c625-f8b9-417b-b875-1aea66ad3647" providerId="AD" clId="Web-{56BCB2C9-92CE-2444-893F-E9E06099ED93}" dt="2025-04-07T08:26:11.438" v="10" actId="20577"/>
        <pc:sldMkLst>
          <pc:docMk/>
          <pc:sldMk cId="2671516592" sldId="257"/>
        </pc:sldMkLst>
        <pc:spChg chg="mod">
          <ac:chgData name="David Martinčić" userId="S::david.martincic1@skole.hr::4356c625-f8b9-417b-b875-1aea66ad3647" providerId="AD" clId="Web-{56BCB2C9-92CE-2444-893F-E9E06099ED93}" dt="2025-04-07T08:26:11.438" v="10" actId="20577"/>
          <ac:spMkLst>
            <pc:docMk/>
            <pc:sldMk cId="2671516592" sldId="257"/>
            <ac:spMk id="3" creationId="{ADA8C3C4-A6B4-4D71-9C08-CADDFCB5045F}"/>
          </ac:spMkLst>
        </pc:spChg>
      </pc:sldChg>
    </pc:docChg>
  </pc:docChgLst>
  <pc:docChgLst>
    <pc:chgData name="Bruno Jakopović" userId="S::bruno.jakopovic@skole.hr::bc636a25-33fc-48e0-a3d8-193605a7b3ee" providerId="AD" clId="Web-{C01C458B-9F22-4327-D079-E541FB0DCA78}"/>
    <pc:docChg chg="addSld delSld">
      <pc:chgData name="Bruno Jakopović" userId="S::bruno.jakopovic@skole.hr::bc636a25-33fc-48e0-a3d8-193605a7b3ee" providerId="AD" clId="Web-{C01C458B-9F22-4327-D079-E541FB0DCA78}" dt="2025-04-07T08:26:29.859" v="4"/>
      <pc:docMkLst>
        <pc:docMk/>
      </pc:docMkLst>
      <pc:sldChg chg="del">
        <pc:chgData name="Bruno Jakopović" userId="S::bruno.jakopovic@skole.hr::bc636a25-33fc-48e0-a3d8-193605a7b3ee" providerId="AD" clId="Web-{C01C458B-9F22-4327-D079-E541FB0DCA78}" dt="2025-04-07T08:26:18.624" v="2"/>
        <pc:sldMkLst>
          <pc:docMk/>
          <pc:sldMk cId="109235964" sldId="268"/>
        </pc:sldMkLst>
      </pc:sldChg>
      <pc:sldChg chg="new del">
        <pc:chgData name="Bruno Jakopović" userId="S::bruno.jakopovic@skole.hr::bc636a25-33fc-48e0-a3d8-193605a7b3ee" providerId="AD" clId="Web-{C01C458B-9F22-4327-D079-E541FB0DCA78}" dt="2025-04-07T07:34:29.142" v="1"/>
        <pc:sldMkLst>
          <pc:docMk/>
          <pc:sldMk cId="375803261" sldId="268"/>
        </pc:sldMkLst>
      </pc:sldChg>
      <pc:sldChg chg="del">
        <pc:chgData name="Bruno Jakopović" userId="S::bruno.jakopovic@skole.hr::bc636a25-33fc-48e0-a3d8-193605a7b3ee" providerId="AD" clId="Web-{C01C458B-9F22-4327-D079-E541FB0DCA78}" dt="2025-04-07T08:26:23.546" v="3"/>
        <pc:sldMkLst>
          <pc:docMk/>
          <pc:sldMk cId="3559385176" sldId="269"/>
        </pc:sldMkLst>
      </pc:sldChg>
      <pc:sldChg chg="del">
        <pc:chgData name="Bruno Jakopović" userId="S::bruno.jakopovic@skole.hr::bc636a25-33fc-48e0-a3d8-193605a7b3ee" providerId="AD" clId="Web-{C01C458B-9F22-4327-D079-E541FB0DCA78}" dt="2025-04-07T08:26:29.859" v="4"/>
        <pc:sldMkLst>
          <pc:docMk/>
          <pc:sldMk cId="3179971875" sldId="270"/>
        </pc:sldMkLst>
      </pc:sldChg>
    </pc:docChg>
  </pc:docChgLst>
  <pc:docChgLst>
    <pc:chgData name="Dominik Mušanić" userId="S::dominik.musanic@skole.hr::8ebd89cc-1cd1-4ca8-9950-3b42edd03939" providerId="AD" clId="Web-{7C497409-A9BE-9088-46AD-F8D1BEAABD8B}"/>
    <pc:docChg chg="modSld">
      <pc:chgData name="Dominik Mušanić" userId="S::dominik.musanic@skole.hr::8ebd89cc-1cd1-4ca8-9950-3b42edd03939" providerId="AD" clId="Web-{7C497409-A9BE-9088-46AD-F8D1BEAABD8B}" dt="2025-04-07T08:47:23.382" v="2" actId="20577"/>
      <pc:docMkLst>
        <pc:docMk/>
      </pc:docMkLst>
      <pc:sldChg chg="modSp">
        <pc:chgData name="Dominik Mušanić" userId="S::dominik.musanic@skole.hr::8ebd89cc-1cd1-4ca8-9950-3b42edd03939" providerId="AD" clId="Web-{7C497409-A9BE-9088-46AD-F8D1BEAABD8B}" dt="2025-04-07T08:47:23.382" v="2" actId="20577"/>
        <pc:sldMkLst>
          <pc:docMk/>
          <pc:sldMk cId="1298128058" sldId="260"/>
        </pc:sldMkLst>
        <pc:spChg chg="mod">
          <ac:chgData name="Dominik Mušanić" userId="S::dominik.musanic@skole.hr::8ebd89cc-1cd1-4ca8-9950-3b42edd03939" providerId="AD" clId="Web-{7C497409-A9BE-9088-46AD-F8D1BEAABD8B}" dt="2025-04-07T08:47:23.382" v="2" actId="20577"/>
          <ac:spMkLst>
            <pc:docMk/>
            <pc:sldMk cId="1298128058" sldId="260"/>
            <ac:spMk id="2" creationId="{541758A6-588A-4BEA-92E4-B136BAFD43D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955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21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0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25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7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49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24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1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82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65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197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hr-HR">
                <a:cs typeface="Calibri Light"/>
              </a:rPr>
            </a:br>
            <a:br>
              <a:rPr lang="en-US">
                <a:cs typeface="Calibri Light"/>
              </a:rPr>
            </a:br>
            <a:br>
              <a:rPr lang="en-US">
                <a:cs typeface="Calibri Light"/>
              </a:rPr>
            </a:br>
            <a:r>
              <a:rPr lang="en-US" err="1">
                <a:cs typeface="Calibri Light"/>
              </a:rPr>
              <a:t>Programska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petlja</a:t>
            </a:r>
            <a:r>
              <a:rPr lang="en-US">
                <a:cs typeface="Calibri Light"/>
              </a:rPr>
              <a:t> For</a:t>
            </a:r>
            <a:br>
              <a:rPr lang="en-US">
                <a:cs typeface="Calibri Light"/>
              </a:rPr>
            </a:br>
            <a:endParaRPr lang="en-US">
              <a:cs typeface="Calibri Light"/>
            </a:endParaRPr>
          </a:p>
        </p:txBody>
      </p:sp>
      <p:sp>
        <p:nvSpPr>
          <p:cNvPr id="6" name="TekstniOkvir 5">
            <a:extLst>
              <a:ext uri="{FF2B5EF4-FFF2-40B4-BE49-F238E27FC236}">
                <a16:creationId xmlns:a16="http://schemas.microsoft.com/office/drawing/2014/main" id="{E8453C0D-AC97-4DB2-AE31-E1F92E07F5B0}"/>
              </a:ext>
            </a:extLst>
          </p:cNvPr>
          <p:cNvSpPr txBox="1"/>
          <p:nvPr/>
        </p:nvSpPr>
        <p:spPr>
          <a:xfrm>
            <a:off x="1655805" y="4909751"/>
            <a:ext cx="6334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/>
              <a:t>Prezentaciju izradila Sanja Vehabović </a:t>
            </a:r>
            <a:r>
              <a:rPr lang="hr-HR" err="1"/>
              <a:t>dipl.ing.elektrotehnike</a:t>
            </a:r>
            <a:endParaRPr lang="hr-HR"/>
          </a:p>
          <a:p>
            <a:r>
              <a:rPr lang="hr-HR"/>
              <a:t>                                      Tehnička škola Ruđer Bošković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B6CEEBE-B8CB-4FFA-851B-0254F9270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err="1">
                <a:ea typeface="+mn-lt"/>
                <a:cs typeface="+mn-lt"/>
              </a:rPr>
              <a:t>Npr</a:t>
            </a:r>
            <a:r>
              <a:rPr lang="en-US" sz="3600">
                <a:ea typeface="+mn-lt"/>
                <a:cs typeface="+mn-lt"/>
              </a:rPr>
              <a:t>. </a:t>
            </a:r>
            <a:r>
              <a:rPr lang="en-US" sz="3600" err="1">
                <a:ea typeface="+mn-lt"/>
                <a:cs typeface="+mn-lt"/>
              </a:rPr>
              <a:t>Kada</a:t>
            </a:r>
            <a:r>
              <a:rPr lang="en-US" sz="3600">
                <a:ea typeface="+mn-lt"/>
                <a:cs typeface="+mn-lt"/>
              </a:rPr>
              <a:t> </a:t>
            </a:r>
            <a:r>
              <a:rPr lang="en-US" sz="3600" err="1">
                <a:ea typeface="+mn-lt"/>
                <a:cs typeface="+mn-lt"/>
              </a:rPr>
              <a:t>trebamo</a:t>
            </a:r>
            <a:r>
              <a:rPr lang="en-US" sz="3600">
                <a:ea typeface="+mn-lt"/>
                <a:cs typeface="+mn-lt"/>
              </a:rPr>
              <a:t> </a:t>
            </a:r>
            <a:r>
              <a:rPr lang="en-US" sz="3600" err="1">
                <a:ea typeface="+mn-lt"/>
                <a:cs typeface="+mn-lt"/>
              </a:rPr>
              <a:t>unijeti</a:t>
            </a:r>
            <a:r>
              <a:rPr lang="en-US" sz="3600">
                <a:ea typeface="+mn-lt"/>
                <a:cs typeface="+mn-lt"/>
              </a:rPr>
              <a:t> </a:t>
            </a:r>
            <a:r>
              <a:rPr lang="hr-HR" sz="3600">
                <a:ea typeface="+mn-lt"/>
                <a:cs typeface="+mn-lt"/>
              </a:rPr>
              <a:t>8</a:t>
            </a:r>
            <a:r>
              <a:rPr lang="en-US" sz="3600">
                <a:ea typeface="+mn-lt"/>
                <a:cs typeface="+mn-lt"/>
              </a:rPr>
              <a:t> </a:t>
            </a:r>
            <a:r>
              <a:rPr lang="en-US" sz="3600" err="1">
                <a:ea typeface="+mn-lt"/>
                <a:cs typeface="+mn-lt"/>
              </a:rPr>
              <a:t>brojeva</a:t>
            </a:r>
            <a:r>
              <a:rPr lang="en-US" sz="3600">
                <a:ea typeface="+mn-lt"/>
                <a:cs typeface="+mn-lt"/>
              </a:rPr>
              <a:t> </a:t>
            </a:r>
            <a:r>
              <a:rPr lang="en-US" sz="3600" err="1">
                <a:ea typeface="+mn-lt"/>
                <a:cs typeface="+mn-lt"/>
              </a:rPr>
              <a:t>naredbu</a:t>
            </a:r>
            <a:r>
              <a:rPr lang="en-US" sz="3600">
                <a:ea typeface="+mn-lt"/>
                <a:cs typeface="+mn-lt"/>
              </a:rPr>
              <a:t> za </a:t>
            </a:r>
            <a:r>
              <a:rPr lang="en-US" sz="3600" err="1">
                <a:ea typeface="+mn-lt"/>
                <a:cs typeface="+mn-lt"/>
              </a:rPr>
              <a:t>učitavanje</a:t>
            </a:r>
            <a:r>
              <a:rPr lang="en-US" sz="3600">
                <a:ea typeface="+mn-lt"/>
                <a:cs typeface="+mn-lt"/>
              </a:rPr>
              <a:t> </a:t>
            </a:r>
            <a:r>
              <a:rPr lang="en-US" sz="3600" b="1" err="1">
                <a:ea typeface="+mn-lt"/>
                <a:cs typeface="+mn-lt"/>
              </a:rPr>
              <a:t>nećemo</a:t>
            </a:r>
            <a:r>
              <a:rPr lang="en-US" sz="3600" b="1">
                <a:ea typeface="+mn-lt"/>
                <a:cs typeface="+mn-lt"/>
              </a:rPr>
              <a:t>  </a:t>
            </a:r>
            <a:r>
              <a:rPr lang="en-US" sz="3600" b="1" err="1">
                <a:ea typeface="+mn-lt"/>
                <a:cs typeface="+mn-lt"/>
              </a:rPr>
              <a:t>pisati</a:t>
            </a:r>
            <a:r>
              <a:rPr lang="en-US" sz="3600" b="1">
                <a:ea typeface="+mn-lt"/>
                <a:cs typeface="+mn-lt"/>
              </a:rPr>
              <a:t> </a:t>
            </a:r>
            <a:r>
              <a:rPr lang="hr-HR" sz="3600" b="1">
                <a:ea typeface="+mn-lt"/>
                <a:cs typeface="+mn-lt"/>
              </a:rPr>
              <a:t>8</a:t>
            </a:r>
            <a:r>
              <a:rPr lang="en-US" sz="3600" b="1">
                <a:ea typeface="+mn-lt"/>
                <a:cs typeface="+mn-lt"/>
              </a:rPr>
              <a:t> puta </a:t>
            </a:r>
            <a:r>
              <a:rPr lang="en-US" sz="3600" err="1">
                <a:ea typeface="+mn-lt"/>
                <a:cs typeface="+mn-lt"/>
              </a:rPr>
              <a:t>nego</a:t>
            </a:r>
            <a:r>
              <a:rPr lang="en-US" sz="3600">
                <a:ea typeface="+mn-lt"/>
                <a:cs typeface="+mn-lt"/>
              </a:rPr>
              <a:t> </a:t>
            </a:r>
            <a:r>
              <a:rPr lang="en-US" sz="3600" err="1">
                <a:ea typeface="+mn-lt"/>
                <a:cs typeface="+mn-lt"/>
              </a:rPr>
              <a:t>ćemo</a:t>
            </a:r>
            <a:r>
              <a:rPr lang="en-US" sz="3600">
                <a:ea typeface="+mn-lt"/>
                <a:cs typeface="+mn-lt"/>
              </a:rPr>
              <a:t> je </a:t>
            </a:r>
            <a:r>
              <a:rPr lang="en-US" sz="3600" err="1">
                <a:ea typeface="+mn-lt"/>
                <a:cs typeface="+mn-lt"/>
              </a:rPr>
              <a:t>upisati</a:t>
            </a:r>
            <a:r>
              <a:rPr lang="en-US" sz="3600">
                <a:ea typeface="+mn-lt"/>
                <a:cs typeface="+mn-lt"/>
              </a:rPr>
              <a:t> u  For </a:t>
            </a:r>
            <a:r>
              <a:rPr lang="en-US" sz="3600" err="1">
                <a:ea typeface="+mn-lt"/>
                <a:cs typeface="+mn-lt"/>
              </a:rPr>
              <a:t>petlju</a:t>
            </a:r>
            <a:endParaRPr lang="hr-HR" sz="360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20F52FFD-9CD5-4949-B66E-FE63A49D9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/>
              <a:t>Umjesto:</a:t>
            </a:r>
          </a:p>
          <a:p>
            <a:r>
              <a:rPr lang="hr-HR" err="1"/>
              <a:t>scanf</a:t>
            </a:r>
            <a:r>
              <a:rPr lang="hr-HR"/>
              <a:t>(‘’%</a:t>
            </a:r>
            <a:r>
              <a:rPr lang="hr-HR" err="1"/>
              <a:t>d’’,&amp;a</a:t>
            </a:r>
            <a:r>
              <a:rPr lang="hr-HR"/>
              <a:t>);                                      </a:t>
            </a:r>
          </a:p>
          <a:p>
            <a:r>
              <a:rPr lang="hr-HR" err="1">
                <a:solidFill>
                  <a:schemeClr val="tx1"/>
                </a:solidFill>
              </a:rPr>
              <a:t>scanf</a:t>
            </a:r>
            <a:r>
              <a:rPr lang="hr-HR">
                <a:solidFill>
                  <a:schemeClr val="tx1"/>
                </a:solidFill>
              </a:rPr>
              <a:t>(‘’%</a:t>
            </a:r>
            <a:r>
              <a:rPr lang="hr-HR" err="1"/>
              <a:t>d’’,&amp;a</a:t>
            </a:r>
            <a:r>
              <a:rPr lang="hr-HR"/>
              <a:t>);</a:t>
            </a:r>
          </a:p>
          <a:p>
            <a:r>
              <a:rPr lang="hr-HR" err="1"/>
              <a:t>scanf</a:t>
            </a:r>
            <a:r>
              <a:rPr lang="hr-HR"/>
              <a:t>(‘’%</a:t>
            </a:r>
            <a:r>
              <a:rPr lang="hr-HR" err="1"/>
              <a:t>d’’,&amp;a</a:t>
            </a:r>
            <a:r>
              <a:rPr lang="hr-HR"/>
              <a:t>);</a:t>
            </a:r>
          </a:p>
          <a:p>
            <a:r>
              <a:rPr lang="hr-HR" err="1"/>
              <a:t>scanf</a:t>
            </a:r>
            <a:r>
              <a:rPr lang="hr-HR"/>
              <a:t>(‘’%</a:t>
            </a:r>
            <a:r>
              <a:rPr lang="hr-HR" err="1"/>
              <a:t>d’’,&amp;a</a:t>
            </a:r>
            <a:r>
              <a:rPr lang="hr-HR"/>
              <a:t>);</a:t>
            </a:r>
          </a:p>
          <a:p>
            <a:r>
              <a:rPr lang="hr-HR" err="1"/>
              <a:t>scanf</a:t>
            </a:r>
            <a:r>
              <a:rPr lang="hr-HR"/>
              <a:t>(‘’%</a:t>
            </a:r>
            <a:r>
              <a:rPr lang="hr-HR" err="1"/>
              <a:t>d’’,&amp;a</a:t>
            </a:r>
            <a:r>
              <a:rPr lang="hr-HR"/>
              <a:t>);</a:t>
            </a:r>
          </a:p>
          <a:p>
            <a:r>
              <a:rPr lang="hr-HR" err="1"/>
              <a:t>scanf</a:t>
            </a:r>
            <a:r>
              <a:rPr lang="hr-HR"/>
              <a:t>(‘’%</a:t>
            </a:r>
            <a:r>
              <a:rPr lang="hr-HR" err="1"/>
              <a:t>d’’,&amp;a</a:t>
            </a:r>
            <a:r>
              <a:rPr lang="hr-HR"/>
              <a:t>);</a:t>
            </a:r>
          </a:p>
          <a:p>
            <a:r>
              <a:rPr lang="hr-HR" err="1"/>
              <a:t>scanf</a:t>
            </a:r>
            <a:r>
              <a:rPr lang="hr-HR"/>
              <a:t>(‘’%</a:t>
            </a:r>
            <a:r>
              <a:rPr lang="hr-HR" err="1"/>
              <a:t>d’’,&amp;a</a:t>
            </a:r>
            <a:r>
              <a:rPr lang="hr-HR"/>
              <a:t>);</a:t>
            </a:r>
          </a:p>
          <a:p>
            <a:r>
              <a:rPr lang="hr-HR" err="1"/>
              <a:t>scanf</a:t>
            </a:r>
            <a:r>
              <a:rPr lang="hr-HR"/>
              <a:t>(‘’%</a:t>
            </a:r>
            <a:r>
              <a:rPr lang="hr-HR" err="1"/>
              <a:t>d’’,&amp;a</a:t>
            </a:r>
            <a:r>
              <a:rPr lang="hr-HR"/>
              <a:t>);</a:t>
            </a:r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F46BA95E-D400-447F-9096-B192B6F24715}"/>
              </a:ext>
            </a:extLst>
          </p:cNvPr>
          <p:cNvSpPr txBox="1"/>
          <p:nvPr/>
        </p:nvSpPr>
        <p:spPr>
          <a:xfrm flipH="1">
            <a:off x="5902819" y="2191265"/>
            <a:ext cx="453452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hr-HR" sz="2000" b="1">
                <a:ea typeface="Calibri"/>
                <a:cs typeface="Calibri"/>
              </a:rPr>
              <a:t>for(i=1;i&lt;=8;i++){</a:t>
            </a:r>
            <a:endParaRPr lang="en-US"/>
          </a:p>
          <a:p>
            <a:r>
              <a:rPr lang="hr-HR" sz="2000" b="1" err="1">
                <a:ea typeface="Calibri"/>
                <a:cs typeface="Calibri"/>
              </a:rPr>
              <a:t>scanf</a:t>
            </a:r>
            <a:r>
              <a:rPr lang="hr-HR" sz="2000" b="1">
                <a:ea typeface="Calibri"/>
                <a:cs typeface="Calibri"/>
              </a:rPr>
              <a:t>(‘’%</a:t>
            </a:r>
            <a:r>
              <a:rPr lang="hr-HR" sz="2000" b="1" err="1">
                <a:ea typeface="Calibri"/>
                <a:cs typeface="Calibri"/>
              </a:rPr>
              <a:t>d’’,&amp;a</a:t>
            </a:r>
            <a:r>
              <a:rPr lang="hr-HR" sz="2000" b="1">
                <a:ea typeface="Calibri"/>
                <a:cs typeface="Calibri"/>
              </a:rPr>
              <a:t>);}</a:t>
            </a:r>
            <a:endParaRPr lang="hr-HR"/>
          </a:p>
        </p:txBody>
      </p:sp>
      <p:sp>
        <p:nvSpPr>
          <p:cNvPr id="6" name="Strelica: desno 5">
            <a:extLst>
              <a:ext uri="{FF2B5EF4-FFF2-40B4-BE49-F238E27FC236}">
                <a16:creationId xmlns:a16="http://schemas.microsoft.com/office/drawing/2014/main" id="{4CC3B36B-DCFC-4612-9B74-D2BB21604E10}"/>
              </a:ext>
            </a:extLst>
          </p:cNvPr>
          <p:cNvSpPr/>
          <p:nvPr/>
        </p:nvSpPr>
        <p:spPr>
          <a:xfrm>
            <a:off x="3616411" y="3482363"/>
            <a:ext cx="1631092" cy="848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77567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551993-E7FD-49B0-850A-7B3117B3A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err="1">
                <a:solidFill>
                  <a:srgbClr val="FFFFFF"/>
                </a:solidFill>
                <a:cs typeface="Calibri Light"/>
              </a:rPr>
              <a:t>Opći</a:t>
            </a:r>
            <a:r>
              <a:rPr lang="en-US" sz="3600">
                <a:solidFill>
                  <a:srgbClr val="FFFFFF"/>
                </a:solidFill>
                <a:cs typeface="Calibri Light"/>
              </a:rPr>
              <a:t> </a:t>
            </a:r>
            <a:r>
              <a:rPr lang="en-US" sz="3600" err="1">
                <a:solidFill>
                  <a:srgbClr val="FFFFFF"/>
                </a:solidFill>
                <a:cs typeface="Calibri Light"/>
              </a:rPr>
              <a:t>oblik</a:t>
            </a:r>
            <a:r>
              <a:rPr lang="en-US" sz="3600">
                <a:solidFill>
                  <a:srgbClr val="FFFFFF"/>
                </a:solidFill>
                <a:cs typeface="Calibri Light"/>
              </a:rPr>
              <a:t> For </a:t>
            </a:r>
            <a:r>
              <a:rPr lang="en-US" sz="3600" err="1">
                <a:solidFill>
                  <a:srgbClr val="FFFFFF"/>
                </a:solidFill>
                <a:cs typeface="Calibri Light"/>
              </a:rPr>
              <a:t>petlje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02390-C3B7-4739-B9B8-84B41BCFC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957614" cy="56462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>
                <a:cs typeface="Calibri"/>
              </a:rPr>
              <a:t>for (</a:t>
            </a:r>
            <a:r>
              <a:rPr lang="en-US" b="1" err="1">
                <a:cs typeface="Calibri"/>
              </a:rPr>
              <a:t>inicijalizacija</a:t>
            </a:r>
            <a:r>
              <a:rPr lang="en-US" b="1">
                <a:cs typeface="Calibri"/>
              </a:rPr>
              <a:t>; </a:t>
            </a:r>
            <a:r>
              <a:rPr lang="en-US" b="1" err="1">
                <a:cs typeface="Calibri"/>
              </a:rPr>
              <a:t>uvjet</a:t>
            </a:r>
            <a:r>
              <a:rPr lang="en-US" b="1">
                <a:cs typeface="Calibri"/>
              </a:rPr>
              <a:t>; </a:t>
            </a:r>
            <a:r>
              <a:rPr lang="en-US" b="1" err="1">
                <a:cs typeface="Calibri"/>
              </a:rPr>
              <a:t>promjena</a:t>
            </a:r>
            <a:r>
              <a:rPr lang="en-US" b="1">
                <a:cs typeface="Calibri"/>
              </a:rPr>
              <a:t> </a:t>
            </a:r>
            <a:r>
              <a:rPr lang="en-US" b="1" err="1">
                <a:cs typeface="Calibri"/>
              </a:rPr>
              <a:t>vrijednosti</a:t>
            </a:r>
            <a:r>
              <a:rPr lang="en-US" b="1">
                <a:cs typeface="Calibri"/>
              </a:rPr>
              <a:t>){</a:t>
            </a:r>
          </a:p>
          <a:p>
            <a:pPr marL="0" indent="0">
              <a:buNone/>
            </a:pPr>
            <a:r>
              <a:rPr lang="en-US" b="1">
                <a:cs typeface="Calibri"/>
              </a:rPr>
              <a:t>         </a:t>
            </a:r>
            <a:r>
              <a:rPr lang="en-US" b="1" err="1">
                <a:cs typeface="Calibri"/>
              </a:rPr>
              <a:t>naredbe</a:t>
            </a:r>
            <a:r>
              <a:rPr lang="en-US" b="1">
                <a:cs typeface="Calibri"/>
              </a:rPr>
              <a:t>;}</a:t>
            </a:r>
            <a:endParaRPr lang="hr-HR" b="1">
              <a:cs typeface="Calibri"/>
            </a:endParaRPr>
          </a:p>
          <a:p>
            <a:pPr marL="0" indent="0">
              <a:buNone/>
            </a:pPr>
            <a:endParaRPr lang="en-US" b="1">
              <a:cs typeface="Calibri"/>
            </a:endParaRPr>
          </a:p>
          <a:p>
            <a:r>
              <a:rPr lang="en-US">
                <a:cs typeface="Calibri"/>
              </a:rPr>
              <a:t>- </a:t>
            </a:r>
            <a:r>
              <a:rPr lang="hr-HR">
                <a:cs typeface="Calibri"/>
              </a:rPr>
              <a:t>    </a:t>
            </a:r>
            <a:r>
              <a:rPr lang="en-US" err="1">
                <a:cs typeface="Calibri"/>
              </a:rPr>
              <a:t>Inicijalizacija</a:t>
            </a:r>
            <a:r>
              <a:rPr lang="en-US">
                <a:cs typeface="Calibri"/>
              </a:rPr>
              <a:t> – </a:t>
            </a:r>
            <a:r>
              <a:rPr lang="en-US" err="1">
                <a:cs typeface="Calibri"/>
              </a:rPr>
              <a:t>postavljanje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kontrolne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varijable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na</a:t>
            </a:r>
            <a:r>
              <a:rPr lang="en-US">
                <a:cs typeface="Calibri"/>
              </a:rPr>
              <a:t> </a:t>
            </a:r>
            <a:endParaRPr lang="hr-HR">
              <a:cs typeface="Calibri"/>
            </a:endParaRPr>
          </a:p>
          <a:p>
            <a:pPr marL="200660" lvl="1" indent="0">
              <a:buNone/>
            </a:pPr>
            <a:r>
              <a:rPr lang="hr-HR">
                <a:cs typeface="Calibri"/>
              </a:rPr>
              <a:t>     </a:t>
            </a:r>
            <a:r>
              <a:rPr lang="en-US" err="1">
                <a:cs typeface="Calibri"/>
              </a:rPr>
              <a:t>početnu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vrijednost</a:t>
            </a:r>
            <a:endParaRPr lang="en-US">
              <a:ea typeface="Calibri" panose="020F0502020204030204"/>
              <a:cs typeface="Calibri"/>
            </a:endParaRPr>
          </a:p>
          <a:p>
            <a:r>
              <a:rPr lang="en-US">
                <a:cs typeface="Calibri"/>
              </a:rPr>
              <a:t>- </a:t>
            </a:r>
            <a:r>
              <a:rPr lang="hr-HR">
                <a:cs typeface="Calibri"/>
              </a:rPr>
              <a:t>    </a:t>
            </a:r>
            <a:r>
              <a:rPr lang="en-US" err="1">
                <a:cs typeface="Calibri"/>
              </a:rPr>
              <a:t>Uvjet</a:t>
            </a:r>
            <a:r>
              <a:rPr lang="en-US">
                <a:cs typeface="Calibri"/>
              </a:rPr>
              <a:t> – </a:t>
            </a:r>
            <a:r>
              <a:rPr lang="en-US" err="1">
                <a:cs typeface="Calibri"/>
              </a:rPr>
              <a:t>kontrolna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varijabla</a:t>
            </a:r>
            <a:r>
              <a:rPr lang="en-US">
                <a:cs typeface="Calibri"/>
              </a:rPr>
              <a:t> mora </a:t>
            </a:r>
            <a:r>
              <a:rPr lang="en-US" err="1">
                <a:cs typeface="Calibri"/>
              </a:rPr>
              <a:t>zadovoljiti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uvjet</a:t>
            </a:r>
            <a:r>
              <a:rPr lang="en-US">
                <a:cs typeface="Calibri"/>
              </a:rPr>
              <a:t> da bi se</a:t>
            </a:r>
            <a:endParaRPr lang="hr-HR">
              <a:cs typeface="Calibri"/>
            </a:endParaRPr>
          </a:p>
          <a:p>
            <a:r>
              <a:rPr lang="hr-HR">
                <a:cs typeface="Calibri"/>
              </a:rPr>
              <a:t>      </a:t>
            </a:r>
            <a:r>
              <a:rPr lang="en-US" err="1">
                <a:cs typeface="Calibri"/>
              </a:rPr>
              <a:t>izvršile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naredbe</a:t>
            </a:r>
            <a:r>
              <a:rPr lang="en-US">
                <a:cs typeface="Calibri"/>
              </a:rPr>
              <a:t> u </a:t>
            </a:r>
            <a:r>
              <a:rPr lang="en-US" err="1">
                <a:cs typeface="Calibri"/>
              </a:rPr>
              <a:t>petlji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- </a:t>
            </a:r>
            <a:r>
              <a:rPr lang="hr-HR">
                <a:cs typeface="Calibri"/>
              </a:rPr>
              <a:t>   </a:t>
            </a:r>
            <a:r>
              <a:rPr lang="en-US" err="1">
                <a:cs typeface="Calibri"/>
              </a:rPr>
              <a:t>Promjena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vrijednosti</a:t>
            </a:r>
            <a:r>
              <a:rPr lang="en-US">
                <a:cs typeface="Calibri"/>
              </a:rPr>
              <a:t> – </a:t>
            </a:r>
            <a:r>
              <a:rPr lang="en-US" err="1">
                <a:cs typeface="Calibri"/>
              </a:rPr>
              <a:t>dio</a:t>
            </a:r>
            <a:r>
              <a:rPr lang="en-US">
                <a:cs typeface="Calibri"/>
              </a:rPr>
              <a:t> u </a:t>
            </a:r>
            <a:r>
              <a:rPr lang="en-US" err="1">
                <a:cs typeface="Calibri"/>
              </a:rPr>
              <a:t>kojem</a:t>
            </a:r>
            <a:r>
              <a:rPr lang="en-US">
                <a:cs typeface="Calibri"/>
              </a:rPr>
              <a:t> se </a:t>
            </a:r>
            <a:r>
              <a:rPr lang="en-US" err="1">
                <a:cs typeface="Calibri"/>
              </a:rPr>
              <a:t>definira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način</a:t>
            </a:r>
            <a:endParaRPr lang="hr-HR">
              <a:cs typeface="Calibri"/>
            </a:endParaRPr>
          </a:p>
          <a:p>
            <a:r>
              <a:rPr lang="hr-HR">
                <a:cs typeface="Calibri"/>
              </a:rPr>
              <a:t>     </a:t>
            </a:r>
            <a:r>
              <a:rPr lang="en-US" err="1">
                <a:cs typeface="Calibri"/>
              </a:rPr>
              <a:t>promjene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stanja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kontrolne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varijable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2160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1758A6-588A-4BEA-92E4-B136BAFD4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711" y="605896"/>
            <a:ext cx="3084844" cy="5646208"/>
          </a:xfrm>
          <a:ln>
            <a:solidFill>
              <a:srgbClr val="4472C4"/>
            </a:solidFill>
          </a:ln>
        </p:spPr>
        <p:txBody>
          <a:bodyPr anchor="ctr">
            <a:normAutofit/>
          </a:bodyPr>
          <a:lstStyle/>
          <a:p>
            <a:r>
              <a:rPr lang="en-US" sz="3600" err="1">
                <a:solidFill>
                  <a:srgbClr val="FFFFFF"/>
                </a:solidFill>
                <a:cs typeface="Calibri Light"/>
              </a:rPr>
              <a:t>Tijek</a:t>
            </a:r>
            <a:r>
              <a:rPr lang="en-US" sz="3600">
                <a:solidFill>
                  <a:srgbClr val="FFFFFF"/>
                </a:solidFill>
                <a:cs typeface="Calibri Light"/>
              </a:rPr>
              <a:t> </a:t>
            </a:r>
            <a:r>
              <a:rPr lang="en-US" sz="3600" err="1">
                <a:solidFill>
                  <a:srgbClr val="FFFFFF"/>
                </a:solidFill>
                <a:cs typeface="Calibri Light"/>
              </a:rPr>
              <a:t>izvršavanja</a:t>
            </a:r>
            <a:r>
              <a:rPr lang="en-US" sz="3600">
                <a:solidFill>
                  <a:srgbClr val="FFFFFF"/>
                </a:solidFill>
                <a:cs typeface="Calibri Light"/>
              </a:rPr>
              <a:t> for </a:t>
            </a:r>
            <a:r>
              <a:rPr lang="en-US" sz="3600" err="1">
                <a:solidFill>
                  <a:srgbClr val="FFFFFF"/>
                </a:solidFill>
                <a:cs typeface="Calibri Light"/>
              </a:rPr>
              <a:t>petlje</a:t>
            </a:r>
            <a:r>
              <a:rPr lang="en-US" sz="3600">
                <a:solidFill>
                  <a:srgbClr val="FFFFFF"/>
                </a:solidFill>
                <a:cs typeface="Calibri Light"/>
              </a:rPr>
              <a:t> </a:t>
            </a:r>
            <a:br>
              <a:rPr lang="en-US" sz="3600">
                <a:cs typeface="Calibri Light"/>
              </a:rPr>
            </a:br>
            <a:endParaRPr lang="en-US" sz="3600">
              <a:solidFill>
                <a:srgbClr val="404040"/>
              </a:solidFill>
              <a:ea typeface="Calibri Light"/>
              <a:cs typeface="Calibri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0ED23-04CF-40FE-A187-E695C135C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cs typeface="Calibri"/>
              </a:rPr>
              <a:t>- </a:t>
            </a:r>
            <a:r>
              <a:rPr lang="en-US" err="1">
                <a:cs typeface="Calibri"/>
              </a:rPr>
              <a:t>Postavlja</a:t>
            </a:r>
            <a:r>
              <a:rPr lang="en-US">
                <a:cs typeface="Calibri"/>
              </a:rPr>
              <a:t> se </a:t>
            </a:r>
            <a:r>
              <a:rPr lang="en-US" err="1">
                <a:cs typeface="Calibri"/>
              </a:rPr>
              <a:t>početna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vrijednost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kontrolne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varijable</a:t>
            </a:r>
            <a:endParaRPr lang="hr-HR" err="1">
              <a:cs typeface="Calibri"/>
            </a:endParaRPr>
          </a:p>
          <a:p>
            <a:endParaRPr lang="en-US"/>
          </a:p>
          <a:p>
            <a:r>
              <a:rPr lang="en-US">
                <a:cs typeface="Calibri"/>
              </a:rPr>
              <a:t>- </a:t>
            </a:r>
            <a:r>
              <a:rPr lang="en-US" err="1">
                <a:cs typeface="Calibri"/>
              </a:rPr>
              <a:t>Provjerava</a:t>
            </a:r>
            <a:r>
              <a:rPr lang="en-US">
                <a:cs typeface="Calibri"/>
              </a:rPr>
              <a:t> se </a:t>
            </a:r>
            <a:r>
              <a:rPr lang="en-US" err="1">
                <a:cs typeface="Calibri"/>
              </a:rPr>
              <a:t>istinitost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uvjeta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ukoliko</a:t>
            </a:r>
            <a:r>
              <a:rPr lang="en-US">
                <a:cs typeface="Calibri"/>
              </a:rPr>
              <a:t> je </a:t>
            </a:r>
            <a:r>
              <a:rPr lang="en-US" err="1">
                <a:cs typeface="Calibri"/>
              </a:rPr>
              <a:t>točan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izvršava</a:t>
            </a:r>
            <a:endParaRPr lang="hr-HR">
              <a:ea typeface="Calibri" panose="020F0502020204030204"/>
              <a:cs typeface="Calibri"/>
            </a:endParaRPr>
          </a:p>
          <a:p>
            <a:r>
              <a:rPr lang="hr-HR">
                <a:cs typeface="Calibri"/>
              </a:rPr>
              <a:t>   </a:t>
            </a:r>
            <a:r>
              <a:rPr lang="en-US" err="1">
                <a:cs typeface="Calibri"/>
              </a:rPr>
              <a:t>naredba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ili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blok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naredbi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unutar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petlje</a:t>
            </a:r>
            <a:endParaRPr lang="hr-HR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- </a:t>
            </a:r>
            <a:r>
              <a:rPr lang="en-US" err="1">
                <a:cs typeface="Calibri"/>
              </a:rPr>
              <a:t>Izvršava</a:t>
            </a:r>
            <a:r>
              <a:rPr lang="en-US">
                <a:cs typeface="Calibri"/>
              </a:rPr>
              <a:t> se </a:t>
            </a:r>
            <a:r>
              <a:rPr lang="en-US" err="1">
                <a:cs typeface="Calibri"/>
              </a:rPr>
              <a:t>promjena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vrijednosti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kontrolne</a:t>
            </a:r>
            <a:r>
              <a:rPr lang="en-US">
                <a:cs typeface="Calibri"/>
              </a:rPr>
              <a:t> </a:t>
            </a:r>
            <a:r>
              <a:rPr lang="hr-HR">
                <a:cs typeface="Calibri"/>
              </a:rPr>
              <a:t>    </a:t>
            </a:r>
            <a:endParaRPr lang="hr-HR">
              <a:ea typeface="Calibri"/>
              <a:cs typeface="Calibri"/>
            </a:endParaRPr>
          </a:p>
          <a:p>
            <a:r>
              <a:rPr lang="hr-HR">
                <a:cs typeface="Calibri"/>
              </a:rPr>
              <a:t>   varijable,</a:t>
            </a:r>
            <a:r>
              <a:rPr lang="en-US" err="1">
                <a:cs typeface="Calibri"/>
              </a:rPr>
              <a:t>provjerava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istinitost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uvjeta</a:t>
            </a:r>
            <a:r>
              <a:rPr lang="en-US">
                <a:cs typeface="Calibri"/>
              </a:rPr>
              <a:t>...</a:t>
            </a:r>
            <a:endParaRPr lang="hr-HR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- </a:t>
            </a:r>
            <a:r>
              <a:rPr lang="en-US" err="1">
                <a:cs typeface="Calibri"/>
              </a:rPr>
              <a:t>Petlja</a:t>
            </a:r>
            <a:r>
              <a:rPr lang="en-US">
                <a:cs typeface="Calibri"/>
              </a:rPr>
              <a:t> se </a:t>
            </a:r>
            <a:r>
              <a:rPr lang="en-US" err="1">
                <a:cs typeface="Calibri"/>
              </a:rPr>
              <a:t>prekida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kada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uvjet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nije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točan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8128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086D0-894C-41EC-BEF6-0FFBF3D97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err="1">
                <a:cs typeface="Calibri Light"/>
              </a:rPr>
              <a:t>Primjer</a:t>
            </a:r>
            <a:r>
              <a:rPr lang="en-US" sz="2800" b="1">
                <a:cs typeface="Calibri Light"/>
              </a:rPr>
              <a:t> 1.                                                    Primjer 2. </a:t>
            </a:r>
            <a:endParaRPr lang="en-US" sz="2800" b="1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D6CC6-5C19-438B-91C5-7502A6C6E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584" y="1815187"/>
            <a:ext cx="534700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for (</a:t>
            </a:r>
            <a:r>
              <a:rPr lang="en-US" err="1">
                <a:cs typeface="Calibri"/>
              </a:rPr>
              <a:t>i</a:t>
            </a:r>
            <a:r>
              <a:rPr lang="en-US">
                <a:cs typeface="Calibri"/>
              </a:rPr>
              <a:t> = 1 ;</a:t>
            </a:r>
            <a:r>
              <a:rPr lang="en-US" err="1">
                <a:cs typeface="Calibri"/>
              </a:rPr>
              <a:t>i</a:t>
            </a:r>
            <a:r>
              <a:rPr lang="en-US">
                <a:cs typeface="Calibri"/>
              </a:rPr>
              <a:t> &lt;= 5 ;</a:t>
            </a:r>
            <a:r>
              <a:rPr lang="en-US" err="1">
                <a:cs typeface="Calibri"/>
              </a:rPr>
              <a:t>i</a:t>
            </a:r>
            <a:r>
              <a:rPr lang="en-US">
                <a:cs typeface="Calibri"/>
              </a:rPr>
              <a:t>++){                                 </a:t>
            </a:r>
            <a:endParaRPr lang="hr-HR">
              <a:cs typeface="Calibri"/>
            </a:endParaRPr>
          </a:p>
          <a:p>
            <a:r>
              <a:rPr lang="en-US" err="1">
                <a:cs typeface="Calibri"/>
              </a:rPr>
              <a:t>printf</a:t>
            </a:r>
            <a:r>
              <a:rPr lang="en-US">
                <a:cs typeface="Calibri"/>
              </a:rPr>
              <a:t>("\n </a:t>
            </a:r>
            <a:r>
              <a:rPr lang="en-US" err="1">
                <a:cs typeface="Calibri"/>
              </a:rPr>
              <a:t>Dobar</a:t>
            </a:r>
            <a:r>
              <a:rPr lang="en-US">
                <a:cs typeface="Calibri"/>
              </a:rPr>
              <a:t> dan");} </a:t>
            </a:r>
            <a:endParaRPr lang="en-US">
              <a:ea typeface="Calibri"/>
              <a:cs typeface="Calibri"/>
            </a:endParaRPr>
          </a:p>
          <a:p>
            <a:r>
              <a:rPr lang="en-US" err="1">
                <a:cs typeface="Calibri"/>
              </a:rPr>
              <a:t>Rezultat</a:t>
            </a:r>
            <a:r>
              <a:rPr lang="en-US">
                <a:cs typeface="Calibri"/>
              </a:rPr>
              <a:t>: </a:t>
            </a:r>
            <a:r>
              <a:rPr lang="en-US" err="1">
                <a:cs typeface="Calibri"/>
              </a:rPr>
              <a:t>Dobar</a:t>
            </a:r>
            <a:r>
              <a:rPr lang="en-US">
                <a:cs typeface="Calibri"/>
              </a:rPr>
              <a:t> dan</a:t>
            </a:r>
            <a:endParaRPr lang="en-US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                    </a:t>
            </a:r>
            <a:r>
              <a:rPr lang="en-US" err="1">
                <a:cs typeface="Calibri"/>
              </a:rPr>
              <a:t>Dobar</a:t>
            </a:r>
            <a:r>
              <a:rPr lang="en-US">
                <a:cs typeface="Calibri"/>
              </a:rPr>
              <a:t> dan</a:t>
            </a:r>
            <a:endParaRPr lang="en-US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                    </a:t>
            </a:r>
            <a:r>
              <a:rPr lang="en-US" err="1">
                <a:cs typeface="Calibri"/>
              </a:rPr>
              <a:t>Dobar</a:t>
            </a:r>
            <a:r>
              <a:rPr lang="en-US">
                <a:cs typeface="Calibri"/>
              </a:rPr>
              <a:t> dan</a:t>
            </a:r>
            <a:endParaRPr lang="en-US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                    </a:t>
            </a:r>
            <a:r>
              <a:rPr lang="en-US" err="1">
                <a:cs typeface="Calibri"/>
              </a:rPr>
              <a:t>Dobar</a:t>
            </a:r>
            <a:r>
              <a:rPr lang="en-US">
                <a:cs typeface="Calibri"/>
              </a:rPr>
              <a:t> dan</a:t>
            </a:r>
            <a:endParaRPr lang="en-US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                    </a:t>
            </a:r>
            <a:r>
              <a:rPr lang="en-US" err="1">
                <a:cs typeface="Calibri"/>
              </a:rPr>
              <a:t>Dobar</a:t>
            </a:r>
            <a:r>
              <a:rPr lang="en-US">
                <a:cs typeface="Calibri"/>
              </a:rPr>
              <a:t> dan</a:t>
            </a:r>
            <a:endParaRPr lang="en-US">
              <a:ea typeface="Calibri"/>
              <a:cs typeface="Calibri"/>
            </a:endParaRPr>
          </a:p>
          <a:p>
            <a:pPr marL="0" indent="0">
              <a:buNone/>
            </a:pPr>
            <a:endParaRPr lang="en-US">
              <a:ea typeface="Calibri"/>
              <a:cs typeface="Calibri"/>
            </a:endParaRPr>
          </a:p>
          <a:p>
            <a:pPr marL="0" indent="0">
              <a:buNone/>
            </a:pPr>
            <a:endParaRPr lang="en-US"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47AF1A-6EB3-4BCF-B489-748360C48343}"/>
              </a:ext>
            </a:extLst>
          </p:cNvPr>
          <p:cNvSpPr txBox="1"/>
          <p:nvPr/>
        </p:nvSpPr>
        <p:spPr>
          <a:xfrm>
            <a:off x="6096000" y="1815187"/>
            <a:ext cx="6096000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cs typeface="Calibri"/>
              </a:rPr>
              <a:t>for (</a:t>
            </a:r>
            <a:r>
              <a:rPr lang="en-US" sz="2000" err="1">
                <a:cs typeface="Calibri"/>
              </a:rPr>
              <a:t>i</a:t>
            </a:r>
            <a:r>
              <a:rPr lang="en-US" sz="2000">
                <a:cs typeface="Calibri"/>
              </a:rPr>
              <a:t> = 1;i&lt;= 5 ;</a:t>
            </a:r>
            <a:r>
              <a:rPr lang="en-US" sz="2000" err="1">
                <a:cs typeface="Calibri"/>
              </a:rPr>
              <a:t>i</a:t>
            </a:r>
            <a:r>
              <a:rPr lang="en-US" sz="2000">
                <a:cs typeface="Calibri"/>
              </a:rPr>
              <a:t>++){</a:t>
            </a:r>
            <a:endParaRPr lang="hr-HR" sz="2000">
              <a:cs typeface="Calibri"/>
            </a:endParaRPr>
          </a:p>
          <a:p>
            <a:r>
              <a:rPr lang="hr-HR" sz="2000">
                <a:cs typeface="Calibri"/>
              </a:rPr>
              <a:t>    </a:t>
            </a:r>
            <a:r>
              <a:rPr lang="en-US" sz="2000" err="1">
                <a:cs typeface="Calibri"/>
              </a:rPr>
              <a:t>printf</a:t>
            </a:r>
            <a:r>
              <a:rPr lang="en-US" sz="2000">
                <a:cs typeface="Calibri"/>
              </a:rPr>
              <a:t>("\</a:t>
            </a:r>
            <a:r>
              <a:rPr lang="en-US" sz="2000" err="1">
                <a:cs typeface="Calibri"/>
              </a:rPr>
              <a:t>n%d</a:t>
            </a:r>
            <a:r>
              <a:rPr lang="en-US" sz="2000">
                <a:cs typeface="Calibri"/>
              </a:rPr>
              <a:t>",</a:t>
            </a:r>
            <a:r>
              <a:rPr lang="en-US" sz="2000" err="1">
                <a:cs typeface="Calibri"/>
              </a:rPr>
              <a:t>i</a:t>
            </a:r>
            <a:r>
              <a:rPr lang="en-US" sz="2000">
                <a:cs typeface="Calibri"/>
              </a:rPr>
              <a:t>);} </a:t>
            </a:r>
            <a:endParaRPr lang="en-US" sz="2000">
              <a:ea typeface="Calibri"/>
              <a:cs typeface="Calibri"/>
            </a:endParaRPr>
          </a:p>
          <a:p>
            <a:endParaRPr lang="en-US" sz="2000">
              <a:cs typeface="Calibri"/>
            </a:endParaRPr>
          </a:p>
          <a:p>
            <a:r>
              <a:rPr lang="en-US" sz="2000" err="1">
                <a:cs typeface="Calibri"/>
              </a:rPr>
              <a:t>Rezultat</a:t>
            </a:r>
            <a:r>
              <a:rPr lang="en-US" sz="2000">
                <a:cs typeface="Calibri"/>
              </a:rPr>
              <a:t>: </a:t>
            </a:r>
            <a:r>
              <a:rPr lang="hr-HR" sz="2000">
                <a:cs typeface="Calibri"/>
              </a:rPr>
              <a:t>      </a:t>
            </a:r>
            <a:r>
              <a:rPr lang="en-US" sz="2000">
                <a:cs typeface="Calibri"/>
              </a:rPr>
              <a:t>1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>
                <a:cs typeface="Calibri"/>
              </a:rPr>
              <a:t>                       2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>
                <a:cs typeface="Calibri"/>
              </a:rPr>
              <a:t>                       3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>
                <a:cs typeface="Calibri"/>
              </a:rPr>
              <a:t>                       4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>
                <a:cs typeface="Calibri"/>
              </a:rPr>
              <a:t>                       5</a:t>
            </a:r>
            <a:endParaRPr lang="en-US" sz="2000">
              <a:ea typeface="Calibri"/>
              <a:cs typeface="Calibri"/>
            </a:endParaRPr>
          </a:p>
          <a:p>
            <a:endParaRPr lang="en-US" sz="2000">
              <a:ea typeface="Calibri"/>
              <a:cs typeface="Calibri"/>
            </a:endParaRPr>
          </a:p>
          <a:p>
            <a:endParaRPr lang="en-US" sz="2000">
              <a:ea typeface="Calibri"/>
              <a:cs typeface="Calibri"/>
            </a:endParaRPr>
          </a:p>
          <a:p>
            <a:endParaRPr lang="en-US" sz="2000">
              <a:ea typeface="Calibri"/>
              <a:cs typeface="Calibri"/>
            </a:endParaRPr>
          </a:p>
          <a:p>
            <a:endParaRPr lang="en-US" sz="2000">
              <a:ea typeface="Calibri"/>
              <a:cs typeface="Calibri"/>
            </a:endParaRPr>
          </a:p>
          <a:p>
            <a:endParaRPr lang="en-US" sz="2000">
              <a:ea typeface="Calibri"/>
              <a:cs typeface="Calibri"/>
            </a:endParaRPr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B33D7461-7E81-4753-8077-35125B94981E}"/>
              </a:ext>
            </a:extLst>
          </p:cNvPr>
          <p:cNvSpPr txBox="1"/>
          <p:nvPr/>
        </p:nvSpPr>
        <p:spPr>
          <a:xfrm>
            <a:off x="2854086" y="2128308"/>
            <a:ext cx="29126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>
                <a:solidFill>
                  <a:srgbClr val="FF0000"/>
                </a:solidFill>
              </a:rPr>
              <a:t>Objašnjenje: Početna vrijednost varijable i = 1, uvjet je točan tj. 1 &lt;  5 i izvodi se naredba koja je u for-u, a to je ispis „Dobar dan”. Nakon toga se mijenja kontrolna varijabla i++ tj. i = i + 1 što znači da je sada i = 2…</a:t>
            </a:r>
          </a:p>
          <a:p>
            <a:r>
              <a:rPr lang="hr-HR">
                <a:solidFill>
                  <a:srgbClr val="FF0000"/>
                </a:solidFill>
              </a:rPr>
              <a:t>Naredba se ponavlja sve dok je uvjet točan odnosno dok i ne postane 6 .Tada se naredba for prekida.</a:t>
            </a:r>
          </a:p>
        </p:txBody>
      </p:sp>
      <p:sp>
        <p:nvSpPr>
          <p:cNvPr id="6" name="TekstniOkvir 5">
            <a:extLst>
              <a:ext uri="{FF2B5EF4-FFF2-40B4-BE49-F238E27FC236}">
                <a16:creationId xmlns:a16="http://schemas.microsoft.com/office/drawing/2014/main" id="{8AF874F6-5A0A-4E03-BF9F-BFDDE2823D4D}"/>
              </a:ext>
            </a:extLst>
          </p:cNvPr>
          <p:cNvSpPr txBox="1"/>
          <p:nvPr/>
        </p:nvSpPr>
        <p:spPr>
          <a:xfrm>
            <a:off x="8213773" y="2800071"/>
            <a:ext cx="29656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>
                <a:solidFill>
                  <a:srgbClr val="FF0000"/>
                </a:solidFill>
              </a:rPr>
              <a:t>Objašnjenje: Početna vrijednost varijable i = 1, uvjet je točan tj. 1 &lt;  5 i izvodi se naredba koja je u for-u, a to je ispis</a:t>
            </a:r>
            <a:r>
              <a:rPr lang="hr-HR"/>
              <a:t> </a:t>
            </a:r>
            <a:r>
              <a:rPr lang="hr-HR">
                <a:solidFill>
                  <a:srgbClr val="FF0000"/>
                </a:solidFill>
              </a:rPr>
              <a:t>varijable i odnosno 1. Nakon toga se mijenja kontrolna varijabla i++ tj. i = i + 1 što znači da je sada i = 2…</a:t>
            </a:r>
          </a:p>
          <a:p>
            <a:r>
              <a:rPr lang="hr-HR">
                <a:solidFill>
                  <a:srgbClr val="FF0000"/>
                </a:solidFill>
              </a:rPr>
              <a:t>Naredba se ponavlja sve dok je uvjet točan odnosno dok i ne postane 6 .Tada se naredba for prekida.</a:t>
            </a:r>
          </a:p>
          <a:p>
            <a:endParaRPr lang="hr-HR">
              <a:solidFill>
                <a:srgbClr val="FF0000"/>
              </a:solidFill>
            </a:endParaRPr>
          </a:p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59640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9955E-0135-4BE3-BF67-757C96DD2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err="1">
                <a:cs typeface="Calibri Light"/>
              </a:rPr>
              <a:t>Primjer</a:t>
            </a:r>
            <a:r>
              <a:rPr lang="en-US" sz="2800" b="1">
                <a:cs typeface="Calibri Light"/>
              </a:rPr>
              <a:t> 3. </a:t>
            </a:r>
            <a:r>
              <a:rPr lang="en-US" sz="2800" b="1" err="1">
                <a:cs typeface="Calibri Light"/>
              </a:rPr>
              <a:t>Učitaj</a:t>
            </a:r>
            <a:r>
              <a:rPr lang="en-US" sz="2800" b="1">
                <a:cs typeface="Calibri Light"/>
              </a:rPr>
              <a:t> </a:t>
            </a:r>
            <a:r>
              <a:rPr lang="en-US" sz="2800" b="1" err="1">
                <a:cs typeface="Calibri Light"/>
              </a:rPr>
              <a:t>svoje</a:t>
            </a:r>
            <a:r>
              <a:rPr lang="en-US" sz="2800" b="1">
                <a:cs typeface="Calibri Light"/>
              </a:rPr>
              <a:t> </a:t>
            </a:r>
            <a:r>
              <a:rPr lang="en-US" sz="2800" b="1" err="1">
                <a:cs typeface="Calibri Light"/>
              </a:rPr>
              <a:t>ocjene</a:t>
            </a:r>
            <a:r>
              <a:rPr lang="en-US" sz="2800" b="1">
                <a:cs typeface="Calibri Light"/>
              </a:rPr>
              <a:t> </a:t>
            </a:r>
            <a:r>
              <a:rPr lang="en-US" sz="2800" b="1" err="1">
                <a:cs typeface="Calibri Light"/>
              </a:rPr>
              <a:t>iz</a:t>
            </a:r>
            <a:r>
              <a:rPr lang="en-US" sz="2800" b="1">
                <a:cs typeface="Calibri Light"/>
              </a:rPr>
              <a:t> </a:t>
            </a:r>
            <a:r>
              <a:rPr lang="en-US" sz="2800" b="1" err="1">
                <a:cs typeface="Calibri Light"/>
              </a:rPr>
              <a:t>matematike</a:t>
            </a:r>
            <a:r>
              <a:rPr lang="en-US" sz="2800" b="1">
                <a:cs typeface="Calibri Light"/>
              </a:rPr>
              <a:t> </a:t>
            </a:r>
            <a:r>
              <a:rPr lang="en-US" sz="2800" b="1" err="1">
                <a:cs typeface="Calibri Light"/>
              </a:rPr>
              <a:t>i</a:t>
            </a:r>
            <a:r>
              <a:rPr lang="en-US" sz="2800" b="1">
                <a:cs typeface="Calibri Light"/>
              </a:rPr>
              <a:t> </a:t>
            </a:r>
            <a:r>
              <a:rPr lang="en-US" sz="2800" b="1" err="1">
                <a:cs typeface="Calibri Light"/>
              </a:rPr>
              <a:t>napiši</a:t>
            </a:r>
            <a:r>
              <a:rPr lang="en-US" sz="2800" b="1">
                <a:cs typeface="Calibri Light"/>
              </a:rPr>
              <a:t> program za </a:t>
            </a:r>
            <a:r>
              <a:rPr lang="en-US" sz="2800" b="1" err="1">
                <a:cs typeface="Calibri Light"/>
              </a:rPr>
              <a:t>izračunavanje</a:t>
            </a:r>
            <a:r>
              <a:rPr lang="en-US" sz="2800" b="1">
                <a:cs typeface="Calibri Light"/>
              </a:rPr>
              <a:t> </a:t>
            </a:r>
            <a:r>
              <a:rPr lang="en-US" sz="2800" b="1" err="1">
                <a:cs typeface="Calibri Light"/>
              </a:rPr>
              <a:t>srednje</a:t>
            </a:r>
            <a:r>
              <a:rPr lang="en-US" sz="2800" b="1">
                <a:cs typeface="Calibri Light"/>
              </a:rPr>
              <a:t> .</a:t>
            </a:r>
            <a:endParaRPr lang="en-US" sz="2800" b="1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13001-DDF7-42E0-B098-AC17E860C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62210"/>
            <a:ext cx="6176731" cy="40233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#include&lt;stdio.h&gt;</a:t>
            </a:r>
            <a:endParaRPr lang="en-US"/>
          </a:p>
          <a:p>
            <a:pPr marL="0" indent="0">
              <a:buNone/>
            </a:pPr>
            <a:r>
              <a:rPr lang="en-US">
                <a:cs typeface="Calibri"/>
              </a:rPr>
              <a:t>main(){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int </a:t>
            </a:r>
            <a:r>
              <a:rPr lang="en-US" err="1">
                <a:cs typeface="Calibri"/>
              </a:rPr>
              <a:t>i,oc,zbroj</a:t>
            </a:r>
            <a:r>
              <a:rPr lang="en-US">
                <a:cs typeface="Calibri"/>
              </a:rPr>
              <a:t>=0; float </a:t>
            </a:r>
            <a:r>
              <a:rPr lang="en-US" err="1">
                <a:cs typeface="Calibri"/>
              </a:rPr>
              <a:t>sr</a:t>
            </a:r>
            <a:r>
              <a:rPr lang="en-US">
                <a:cs typeface="Calibri"/>
              </a:rPr>
              <a:t>;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for(</a:t>
            </a:r>
            <a:r>
              <a:rPr lang="en-US" err="1">
                <a:cs typeface="Calibri"/>
              </a:rPr>
              <a:t>i</a:t>
            </a:r>
            <a:r>
              <a:rPr lang="en-US">
                <a:cs typeface="Calibri"/>
              </a:rPr>
              <a:t>=1;i&lt;=10;i++){</a:t>
            </a:r>
            <a:endParaRPr lang="en-US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err="1">
                <a:cs typeface="Calibri"/>
              </a:rPr>
              <a:t>printf</a:t>
            </a:r>
            <a:r>
              <a:rPr lang="en-US">
                <a:cs typeface="Calibri"/>
              </a:rPr>
              <a:t>("\n </a:t>
            </a:r>
            <a:r>
              <a:rPr lang="en-US" err="1">
                <a:cs typeface="Calibri"/>
              </a:rPr>
              <a:t>Učitaj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ocjenu</a:t>
            </a:r>
            <a:r>
              <a:rPr lang="en-US">
                <a:cs typeface="Calibri"/>
              </a:rPr>
              <a:t>");</a:t>
            </a:r>
          </a:p>
          <a:p>
            <a:pPr marL="0" indent="0">
              <a:buNone/>
            </a:pPr>
            <a:r>
              <a:rPr lang="en-US" err="1">
                <a:cs typeface="Calibri"/>
              </a:rPr>
              <a:t>scanf</a:t>
            </a:r>
            <a:r>
              <a:rPr lang="en-US">
                <a:cs typeface="Calibri"/>
              </a:rPr>
              <a:t>("%d",&amp;</a:t>
            </a:r>
            <a:r>
              <a:rPr lang="en-US" err="1">
                <a:cs typeface="Calibri"/>
              </a:rPr>
              <a:t>oc</a:t>
            </a:r>
            <a:r>
              <a:rPr lang="en-US">
                <a:cs typeface="Calibri"/>
              </a:rPr>
              <a:t>);</a:t>
            </a:r>
          </a:p>
          <a:p>
            <a:pPr marL="0" indent="0">
              <a:buNone/>
            </a:pPr>
            <a:r>
              <a:rPr lang="en-US" err="1">
                <a:cs typeface="Calibri"/>
              </a:rPr>
              <a:t>zbroj</a:t>
            </a:r>
            <a:r>
              <a:rPr lang="en-US">
                <a:cs typeface="Calibri"/>
              </a:rPr>
              <a:t>=</a:t>
            </a:r>
            <a:r>
              <a:rPr lang="en-US" err="1">
                <a:cs typeface="Calibri"/>
              </a:rPr>
              <a:t>zbroj+oc</a:t>
            </a:r>
            <a:r>
              <a:rPr lang="en-US">
                <a:cs typeface="Calibri"/>
              </a:rPr>
              <a:t>;}</a:t>
            </a:r>
          </a:p>
          <a:p>
            <a:pPr marL="0" indent="0">
              <a:buNone/>
            </a:pPr>
            <a:r>
              <a:rPr lang="en-US" err="1">
                <a:cs typeface="Calibri"/>
              </a:rPr>
              <a:t>sr</a:t>
            </a:r>
            <a:r>
              <a:rPr lang="en-US">
                <a:cs typeface="Calibri"/>
              </a:rPr>
              <a:t>=(float)</a:t>
            </a:r>
            <a:r>
              <a:rPr lang="en-US" err="1">
                <a:cs typeface="Calibri"/>
              </a:rPr>
              <a:t>zbroj</a:t>
            </a:r>
            <a:r>
              <a:rPr lang="en-US">
                <a:cs typeface="Calibri"/>
              </a:rPr>
              <a:t>/</a:t>
            </a:r>
            <a:r>
              <a:rPr lang="hr-HR">
                <a:cs typeface="Calibri"/>
              </a:rPr>
              <a:t>10</a:t>
            </a:r>
            <a:r>
              <a:rPr lang="en-US">
                <a:cs typeface="Calibri"/>
              </a:rPr>
              <a:t>;</a:t>
            </a:r>
          </a:p>
          <a:p>
            <a:pPr marL="0" indent="0">
              <a:buNone/>
            </a:pPr>
            <a:r>
              <a:rPr lang="en-US" err="1">
                <a:cs typeface="Calibri"/>
              </a:rPr>
              <a:t>printf</a:t>
            </a:r>
            <a:r>
              <a:rPr lang="en-US">
                <a:cs typeface="Calibri"/>
              </a:rPr>
              <a:t>("\n Moja </a:t>
            </a:r>
            <a:r>
              <a:rPr lang="en-US" err="1">
                <a:cs typeface="Calibri"/>
              </a:rPr>
              <a:t>srednja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ocjena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iz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matematike</a:t>
            </a:r>
            <a:r>
              <a:rPr lang="en-US">
                <a:cs typeface="Calibri"/>
              </a:rPr>
              <a:t> je%.2f",sr);}</a:t>
            </a:r>
          </a:p>
          <a:p>
            <a:pPr marL="0" indent="0">
              <a:buNone/>
            </a:pPr>
            <a:endParaRPr lang="en-US">
              <a:ea typeface="Calibri" panose="020F0502020204030204"/>
              <a:cs typeface="Calibri"/>
            </a:endParaRPr>
          </a:p>
        </p:txBody>
      </p:sp>
      <p:sp>
        <p:nvSpPr>
          <p:cNvPr id="4" name="TekstniOkvir 3">
            <a:extLst>
              <a:ext uri="{FF2B5EF4-FFF2-40B4-BE49-F238E27FC236}">
                <a16:creationId xmlns:a16="http://schemas.microsoft.com/office/drawing/2014/main" id="{46F4F252-5DCD-4840-AF70-A33E267FC65F}"/>
              </a:ext>
            </a:extLst>
          </p:cNvPr>
          <p:cNvSpPr txBox="1"/>
          <p:nvPr/>
        </p:nvSpPr>
        <p:spPr>
          <a:xfrm>
            <a:off x="7274011" y="1737360"/>
            <a:ext cx="4036540" cy="455509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hr-HR" sz="1600">
                <a:solidFill>
                  <a:srgbClr val="FF0000"/>
                </a:solidFill>
              </a:rPr>
              <a:t>Objašnjenje: i = 1, uvjet je točan i ispisuje se poruka učitaj ocjenu. Upišemo prvu ocjenu. </a:t>
            </a:r>
          </a:p>
          <a:p>
            <a:r>
              <a:rPr lang="hr-HR" sz="1600">
                <a:solidFill>
                  <a:srgbClr val="FF0000"/>
                </a:solidFill>
                <a:cs typeface="Calibri"/>
              </a:rPr>
              <a:t>z</a:t>
            </a:r>
            <a:r>
              <a:rPr lang="en-US" sz="1600" err="1">
                <a:solidFill>
                  <a:srgbClr val="FF0000"/>
                </a:solidFill>
                <a:cs typeface="Calibri"/>
              </a:rPr>
              <a:t>broj</a:t>
            </a:r>
            <a:r>
              <a:rPr lang="hr-HR" sz="1600">
                <a:solidFill>
                  <a:srgbClr val="FF0000"/>
                </a:solidFill>
                <a:cs typeface="Calibri"/>
              </a:rPr>
              <a:t> </a:t>
            </a:r>
            <a:r>
              <a:rPr lang="en-US" sz="1600">
                <a:solidFill>
                  <a:srgbClr val="FF0000"/>
                </a:solidFill>
                <a:cs typeface="Calibri"/>
              </a:rPr>
              <a:t>=</a:t>
            </a:r>
            <a:r>
              <a:rPr lang="hr-HR" sz="1600">
                <a:solidFill>
                  <a:srgbClr val="FF0000"/>
                </a:solidFill>
                <a:cs typeface="Calibri"/>
              </a:rPr>
              <a:t> </a:t>
            </a:r>
            <a:r>
              <a:rPr lang="en-US" sz="1600" err="1">
                <a:solidFill>
                  <a:srgbClr val="FF0000"/>
                </a:solidFill>
                <a:cs typeface="Calibri"/>
              </a:rPr>
              <a:t>zbroj+oc</a:t>
            </a:r>
            <a:endParaRPr lang="hr-HR" sz="1600">
              <a:solidFill>
                <a:srgbClr val="FF0000"/>
              </a:solidFill>
              <a:cs typeface="Calibri"/>
            </a:endParaRPr>
          </a:p>
          <a:p>
            <a:r>
              <a:rPr lang="hr-HR" sz="1600">
                <a:solidFill>
                  <a:srgbClr val="FF0000"/>
                </a:solidFill>
                <a:cs typeface="Calibri"/>
              </a:rPr>
              <a:t>Na adresu zbroj koja je s lijeve  strane sprema se vrijednost izraza s desne strane. Početna vrijednost zbroja je 0 i nakon upisane prve ocjene zbroj je jednak ocjeni koju smo prvu upisali. Varijabla i mijenja vrijednost i++ (i=i+1)tj. i=2,uvjet je točan, upisujemo sljedeću ocjenu. Sad je zbroj jednak prethodnoj vrijednosti(prva ocjena)+nova ocjena…Zadnja ocjena koja se zbraja je 10 a, nakon čega je i=11 i petlja se prekida.) sr=(</a:t>
            </a:r>
            <a:r>
              <a:rPr lang="hr-HR" sz="1600" err="1">
                <a:solidFill>
                  <a:srgbClr val="FF0000"/>
                </a:solidFill>
                <a:cs typeface="Calibri"/>
              </a:rPr>
              <a:t>float</a:t>
            </a:r>
            <a:r>
              <a:rPr lang="hr-HR" sz="1600">
                <a:solidFill>
                  <a:srgbClr val="FF0000"/>
                </a:solidFill>
                <a:cs typeface="Calibri"/>
              </a:rPr>
              <a:t>)zbroj/10;</a:t>
            </a:r>
          </a:p>
          <a:p>
            <a:endParaRPr lang="hr-HR" sz="1600">
              <a:solidFill>
                <a:srgbClr val="FF0000"/>
              </a:solidFill>
              <a:cs typeface="Calibri"/>
            </a:endParaRPr>
          </a:p>
          <a:p>
            <a:r>
              <a:rPr lang="hr-HR" sz="1600">
                <a:solidFill>
                  <a:srgbClr val="FF0000"/>
                </a:solidFill>
                <a:cs typeface="Calibri"/>
              </a:rPr>
              <a:t>Na adresu s lijeve strane se spremi srednja vrijednost tj. zbroj podijeljen sa 10 i ispisuje srednja ocjena.</a:t>
            </a:r>
            <a:endParaRPr lang="hr-HR" sz="1600">
              <a:solidFill>
                <a:srgbClr val="FF0000"/>
              </a:solidFill>
              <a:ea typeface="+mn-lt"/>
              <a:cs typeface="+mn-lt"/>
            </a:endParaRPr>
          </a:p>
          <a:p>
            <a:endParaRPr lang="hr-H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773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91F0C-89C2-484C-9E87-D66B702A2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err="1">
                <a:cs typeface="Calibri Light"/>
              </a:rPr>
              <a:t>Primjer</a:t>
            </a:r>
            <a:r>
              <a:rPr lang="en-US" sz="2800" b="1">
                <a:cs typeface="Calibri Light"/>
              </a:rPr>
              <a:t> 4. </a:t>
            </a:r>
            <a:r>
              <a:rPr lang="en-US" sz="2800" b="1" err="1">
                <a:cs typeface="Calibri Light"/>
              </a:rPr>
              <a:t>Potrebno</a:t>
            </a:r>
            <a:r>
              <a:rPr lang="en-US" sz="2800" b="1">
                <a:cs typeface="Calibri Light"/>
              </a:rPr>
              <a:t> je </a:t>
            </a:r>
            <a:r>
              <a:rPr lang="en-US" sz="2800" b="1" err="1">
                <a:cs typeface="Calibri Light"/>
              </a:rPr>
              <a:t>analizirati</a:t>
            </a:r>
            <a:r>
              <a:rPr lang="en-US" sz="2800" b="1">
                <a:cs typeface="Calibri Light"/>
              </a:rPr>
              <a:t> </a:t>
            </a:r>
            <a:r>
              <a:rPr lang="en-US" sz="2800" b="1" err="1">
                <a:cs typeface="Calibri Light"/>
              </a:rPr>
              <a:t>sljedeći</a:t>
            </a:r>
            <a:r>
              <a:rPr lang="en-US" sz="2800" b="1">
                <a:cs typeface="Calibri Light"/>
              </a:rPr>
              <a:t> program </a:t>
            </a:r>
            <a:r>
              <a:rPr lang="en-US" sz="2800" b="1" err="1">
                <a:cs typeface="Calibri Light"/>
              </a:rPr>
              <a:t>i</a:t>
            </a:r>
            <a:r>
              <a:rPr lang="en-US" sz="2800" b="1">
                <a:cs typeface="Calibri Light"/>
              </a:rPr>
              <a:t> </a:t>
            </a:r>
            <a:r>
              <a:rPr lang="en-US" sz="2800" b="1" err="1">
                <a:cs typeface="Calibri Light"/>
              </a:rPr>
              <a:t>objasniti</a:t>
            </a:r>
            <a:r>
              <a:rPr lang="en-US" sz="2800" b="1">
                <a:cs typeface="Calibri Light"/>
              </a:rPr>
              <a:t> </a:t>
            </a:r>
            <a:r>
              <a:rPr lang="en-US" sz="2800" b="1" err="1">
                <a:cs typeface="Calibri Light"/>
              </a:rPr>
              <a:t>što</a:t>
            </a:r>
            <a:r>
              <a:rPr lang="en-US" sz="2800" b="1">
                <a:cs typeface="Calibri Light"/>
              </a:rPr>
              <a:t> </a:t>
            </a:r>
            <a:r>
              <a:rPr lang="en-US" sz="2800" b="1" err="1">
                <a:cs typeface="Calibri Light"/>
              </a:rPr>
              <a:t>radi</a:t>
            </a:r>
            <a:r>
              <a:rPr lang="en-US" sz="2800" b="1">
                <a:cs typeface="Calibri Light"/>
              </a:rPr>
              <a:t>? </a:t>
            </a:r>
            <a:br>
              <a:rPr lang="en-US" sz="2800" b="1">
                <a:ea typeface="+mj-lt"/>
                <a:cs typeface="+mj-lt"/>
              </a:rPr>
            </a:br>
            <a:br>
              <a:rPr lang="en-US" sz="2800" b="1">
                <a:ea typeface="+mj-lt"/>
                <a:cs typeface="+mj-lt"/>
              </a:rPr>
            </a:br>
            <a:endParaRPr lang="en-US" sz="2800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8DD60-8AEF-4E42-8A77-DAC69B1E8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1637"/>
            <a:ext cx="10058400" cy="402336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#include&lt;</a:t>
            </a:r>
            <a:r>
              <a:rPr lang="en-US" err="1">
                <a:ea typeface="+mn-lt"/>
                <a:cs typeface="+mn-lt"/>
              </a:rPr>
              <a:t>stdio.h</a:t>
            </a:r>
            <a:r>
              <a:rPr lang="en-US">
                <a:ea typeface="+mn-lt"/>
                <a:cs typeface="+mn-lt"/>
              </a:rPr>
              <a:t>&gt;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main(){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int i,N,a,s1=0,s2=0;</a:t>
            </a:r>
          </a:p>
          <a:p>
            <a:pPr marL="0" indent="0">
              <a:buNone/>
            </a:pPr>
            <a:r>
              <a:rPr lang="en-US" err="1">
                <a:cs typeface="Calibri"/>
              </a:rPr>
              <a:t>printf</a:t>
            </a:r>
            <a:r>
              <a:rPr lang="en-US">
                <a:cs typeface="Calibri"/>
              </a:rPr>
              <a:t>("\n </a:t>
            </a:r>
            <a:r>
              <a:rPr lang="en-US" err="1">
                <a:cs typeface="Calibri"/>
              </a:rPr>
              <a:t>upiši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koliko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brojeva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želiš</a:t>
            </a:r>
            <a:r>
              <a:rPr lang="en-US">
                <a:cs typeface="Calibri"/>
              </a:rPr>
              <a:t>");</a:t>
            </a:r>
          </a:p>
          <a:p>
            <a:pPr marL="0" indent="0">
              <a:buNone/>
            </a:pPr>
            <a:r>
              <a:rPr lang="en-US" err="1">
                <a:cs typeface="Calibri"/>
              </a:rPr>
              <a:t>scanf</a:t>
            </a:r>
            <a:r>
              <a:rPr lang="en-US">
                <a:cs typeface="Calibri"/>
              </a:rPr>
              <a:t>("%</a:t>
            </a:r>
            <a:r>
              <a:rPr lang="en-US" err="1">
                <a:cs typeface="Calibri"/>
              </a:rPr>
              <a:t>d",&amp;N</a:t>
            </a:r>
            <a:r>
              <a:rPr lang="en-US">
                <a:cs typeface="Calibri"/>
              </a:rPr>
              <a:t>);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for(</a:t>
            </a:r>
            <a:r>
              <a:rPr lang="en-US" err="1">
                <a:cs typeface="Calibri"/>
              </a:rPr>
              <a:t>i</a:t>
            </a:r>
            <a:r>
              <a:rPr lang="en-US">
                <a:cs typeface="Calibri"/>
              </a:rPr>
              <a:t>=1;i&lt;=</a:t>
            </a:r>
            <a:r>
              <a:rPr lang="en-US" err="1">
                <a:cs typeface="Calibri"/>
              </a:rPr>
              <a:t>N;i</a:t>
            </a:r>
            <a:r>
              <a:rPr lang="en-US">
                <a:cs typeface="Calibri"/>
              </a:rPr>
              <a:t>++){</a:t>
            </a:r>
          </a:p>
          <a:p>
            <a:pPr marL="0" indent="0">
              <a:buNone/>
            </a:pPr>
            <a:r>
              <a:rPr lang="en-US" err="1">
                <a:cs typeface="Calibri"/>
              </a:rPr>
              <a:t>scanf</a:t>
            </a:r>
            <a:r>
              <a:rPr lang="en-US">
                <a:cs typeface="Calibri"/>
              </a:rPr>
              <a:t>("%d";&amp;a);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  if(</a:t>
            </a:r>
            <a:r>
              <a:rPr lang="hr-HR">
                <a:cs typeface="Calibri"/>
              </a:rPr>
              <a:t>a</a:t>
            </a:r>
            <a:r>
              <a:rPr lang="en-US">
                <a:cs typeface="Calibri"/>
              </a:rPr>
              <a:t>&gt;0) s1=s1+1;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      else s2=s2+1; </a:t>
            </a:r>
            <a:r>
              <a:rPr lang="hr-HR">
                <a:cs typeface="Calibri"/>
              </a:rPr>
              <a:t>}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  </a:t>
            </a:r>
            <a:r>
              <a:rPr lang="en-US" err="1">
                <a:cs typeface="Calibri"/>
              </a:rPr>
              <a:t>printf</a:t>
            </a:r>
            <a:r>
              <a:rPr lang="en-US">
                <a:cs typeface="Calibri"/>
              </a:rPr>
              <a:t>("\n s1=%d a s2=%d",s1,s2);}</a:t>
            </a:r>
          </a:p>
        </p:txBody>
      </p:sp>
    </p:spTree>
    <p:extLst>
      <p:ext uri="{BB962C8B-B14F-4D97-AF65-F5344CB8AC3E}">
        <p14:creationId xmlns:p14="http://schemas.microsoft.com/office/powerpoint/2010/main" val="89337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D210BA9-03E8-4782-8F28-CAF37C392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2800"/>
              <a:t>Domaća zadaća </a:t>
            </a:r>
            <a:endParaRPr lang="hr-HR" sz="2800">
              <a:ea typeface="Calibri Light"/>
              <a:cs typeface="Calibri Light"/>
            </a:endParaRP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1C9153F5-5249-4105-873D-23605077B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/>
              <a:t>1. Pročitajte tekst u knjizi Algoritmi i programiranje 1  (str. 159 – 173) </a:t>
            </a:r>
          </a:p>
          <a:p>
            <a:r>
              <a:rPr lang="hr-HR"/>
              <a:t>2. U radnoj bilježnici riješite zadatke  ( str. 151 i 152)  </a:t>
            </a:r>
          </a:p>
          <a:p>
            <a:r>
              <a:rPr lang="hr-HR"/>
              <a:t>Zadaću ćete poslati predmetnom nastavniku prema dogovoru.</a:t>
            </a:r>
          </a:p>
        </p:txBody>
      </p:sp>
    </p:spTree>
    <p:extLst>
      <p:ext uri="{BB962C8B-B14F-4D97-AF65-F5344CB8AC3E}">
        <p14:creationId xmlns:p14="http://schemas.microsoft.com/office/powerpoint/2010/main" val="379031766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E996391DBD74A4DB025DD0137D8C49C" ma:contentTypeVersion="11" ma:contentTypeDescription="Stvaranje novog dokumenta." ma:contentTypeScope="" ma:versionID="25ad4640bcb91f1bf0bda6b7dd95aada">
  <xsd:schema xmlns:xsd="http://www.w3.org/2001/XMLSchema" xmlns:xs="http://www.w3.org/2001/XMLSchema" xmlns:p="http://schemas.microsoft.com/office/2006/metadata/properties" xmlns:ns2="c29088d7-eb98-4d4d-b28a-c71c9422e7ca" targetNamespace="http://schemas.microsoft.com/office/2006/metadata/properties" ma:root="true" ma:fieldsID="8b2b2ae01de83b99d52cd07e2b19e7e2" ns2:_="">
    <xsd:import namespace="c29088d7-eb98-4d4d-b28a-c71c9422e7ca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9088d7-eb98-4d4d-b28a-c71c9422e7ca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Oznake slika" ma:readOnly="false" ma:fieldId="{5cf76f15-5ced-4ddc-b409-7134ff3c332f}" ma:taxonomyMulti="true" ma:sspId="a0d909bf-645b-46a2-8bb9-ccdb743347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Vrsta sadržaja"/>
        <xsd:element ref="dc:title" minOccurs="0" maxOccurs="1" ma:index="4" ma:displayName="Naslov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29088d7-eb98-4d4d-b28a-c71c9422e7c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F228FF0-7F9D-466E-ABBB-55BA90C50D82}">
  <ds:schemaRefs>
    <ds:schemaRef ds:uri="c29088d7-eb98-4d4d-b28a-c71c9422e7c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C68D3EA-23DD-4ACF-9BF2-BCEE61607A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3C7D992-1388-4FE6-8C0A-177A7FABC42A}">
  <ds:schemaRefs>
    <ds:schemaRef ds:uri="c29088d7-eb98-4d4d-b28a-c71c9422e7ca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Retrospect</vt:lpstr>
      <vt:lpstr>   Programska petlja For </vt:lpstr>
      <vt:lpstr>Npr. Kada trebamo unijeti 8 brojeva naredbu za učitavanje nećemo  pisati 8 puta nego ćemo je upisati u  For petlju</vt:lpstr>
      <vt:lpstr>Opći oblik For petlje</vt:lpstr>
      <vt:lpstr>Tijek izvršavanja for petlje  </vt:lpstr>
      <vt:lpstr>Primjer 1.                                                    Primjer 2. </vt:lpstr>
      <vt:lpstr>Primjer 3. Učitaj svoje ocjene iz matematike i napiši program za izračunavanje srednje .</vt:lpstr>
      <vt:lpstr>Primjer 4. Potrebno je analizirati sljedeći program i objasniti što radi?   </vt:lpstr>
      <vt:lpstr>Domaća zadaća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Korisnik</dc:creator>
  <cp:revision>3</cp:revision>
  <dcterms:created xsi:type="dcterms:W3CDTF">2020-03-14T12:25:08Z</dcterms:created>
  <dcterms:modified xsi:type="dcterms:W3CDTF">2025-04-21T11:11:52Z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0x0101008E996391DBD74A4DB025DD0137D8C49C</vt:lpwstr>
  </property>
  <property fmtid="{D5CDD505-2E9C-101B-9397-08002B2CF9AE}" pid="3" name="MediaServiceImageTags">
    <vt:lpwstr/>
  </property>
</Properties>
</file>