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6BEB6E-5CFA-4F49-BE40-D81567A49D9F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67F77E-050D-4CF0-B27B-5CB64706CE26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EE7BB98-0854-4777-AE81-E07C933539B4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0A56F1-CD00-4210-9B68-FDF714A89E43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4"/>
          <p:cNvSpPr/>
          <p:nvPr/>
        </p:nvSpPr>
        <p:spPr>
          <a:xfrm>
            <a:off x="3738600" y="0"/>
            <a:ext cx="4881240" cy="95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3" name="Straight Connector 5"/>
          <p:cNvSpPr/>
          <p:nvPr/>
        </p:nvSpPr>
        <p:spPr>
          <a:xfrm>
            <a:off x="0" y="6127920"/>
            <a:ext cx="12191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/>
          <p:cNvSpPr/>
          <p:nvPr/>
        </p:nvSpPr>
        <p:spPr>
          <a:xfrm>
            <a:off x="5334480" y="6208920"/>
            <a:ext cx="1843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0" y="649080"/>
            <a:ext cx="12191760" cy="3758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: Rounded Corners 11"/>
          <p:cNvSpPr/>
          <p:nvPr/>
        </p:nvSpPr>
        <p:spPr>
          <a:xfrm>
            <a:off x="288720" y="64908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7" name="Rectangle: Rounded Corners 12"/>
          <p:cNvSpPr/>
          <p:nvPr/>
        </p:nvSpPr>
        <p:spPr>
          <a:xfrm>
            <a:off x="4758840" y="65772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88" name="Rectangle: Rounded Corners 13"/>
          <p:cNvSpPr/>
          <p:nvPr/>
        </p:nvSpPr>
        <p:spPr>
          <a:xfrm>
            <a:off x="8909280" y="6490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9" name="Rectangle: Rounded Corners 14"/>
          <p:cNvSpPr/>
          <p:nvPr/>
        </p:nvSpPr>
        <p:spPr>
          <a:xfrm>
            <a:off x="4610880" y="1054440"/>
            <a:ext cx="7371000" cy="474876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0" name="Rectangle: Rounded Corners 15"/>
          <p:cNvSpPr/>
          <p:nvPr/>
        </p:nvSpPr>
        <p:spPr>
          <a:xfrm>
            <a:off x="209880" y="1128240"/>
            <a:ext cx="4033440" cy="4748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: Rounded Corners 16"/>
          <p:cNvSpPr/>
          <p:nvPr/>
        </p:nvSpPr>
        <p:spPr>
          <a:xfrm>
            <a:off x="1676520" y="17802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405000" y="1757520"/>
            <a:ext cx="1349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 By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1273320" y="243108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4" name="Rectangle: Rounded Corners 19"/>
          <p:cNvSpPr/>
          <p:nvPr/>
        </p:nvSpPr>
        <p:spPr>
          <a:xfrm>
            <a:off x="721440" y="289188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5" name="Rectangle: Rounded Corners 22"/>
          <p:cNvSpPr/>
          <p:nvPr/>
        </p:nvSpPr>
        <p:spPr>
          <a:xfrm>
            <a:off x="5049200" y="1549080"/>
            <a:ext cx="2502360" cy="38984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23"/>
          <p:cNvSpPr/>
          <p:nvPr/>
        </p:nvSpPr>
        <p:spPr>
          <a:xfrm>
            <a:off x="5162760" y="20016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7" name="Rectangle: Rounded Corners 24"/>
          <p:cNvSpPr/>
          <p:nvPr/>
        </p:nvSpPr>
        <p:spPr>
          <a:xfrm>
            <a:off x="9234720" y="149328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8" name="Rectangle: Rounded Corners 26"/>
          <p:cNvSpPr/>
          <p:nvPr/>
        </p:nvSpPr>
        <p:spPr>
          <a:xfrm>
            <a:off x="9392760" y="178020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: Rounded Corners 27"/>
          <p:cNvSpPr/>
          <p:nvPr/>
        </p:nvSpPr>
        <p:spPr>
          <a:xfrm>
            <a:off x="10204560" y="17802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00" name="Rectangle: Rounded Corners 28"/>
          <p:cNvSpPr/>
          <p:nvPr/>
        </p:nvSpPr>
        <p:spPr>
          <a:xfrm>
            <a:off x="9392760" y="23958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3"/>
          <p:cNvSpPr/>
          <p:nvPr/>
        </p:nvSpPr>
        <p:spPr>
          <a:xfrm>
            <a:off x="4289040" y="36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: Rounded Corners 11_0"/>
          <p:cNvSpPr/>
          <p:nvPr/>
        </p:nvSpPr>
        <p:spPr>
          <a:xfrm>
            <a:off x="4453200" y="54000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3" name="Rectangle: Rounded Corners 12_0"/>
          <p:cNvSpPr/>
          <p:nvPr/>
        </p:nvSpPr>
        <p:spPr>
          <a:xfrm>
            <a:off x="4680000" y="9158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04" name="Rectangle: Rounded Corners 13_0"/>
          <p:cNvSpPr/>
          <p:nvPr/>
        </p:nvSpPr>
        <p:spPr>
          <a:xfrm>
            <a:off x="4680000" y="12916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5" name="Rectangle: Rounded Corners 16_0"/>
          <p:cNvSpPr/>
          <p:nvPr/>
        </p:nvSpPr>
        <p:spPr>
          <a:xfrm>
            <a:off x="5400000" y="25506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06" name="TextBox 17_0"/>
          <p:cNvSpPr/>
          <p:nvPr/>
        </p:nvSpPr>
        <p:spPr>
          <a:xfrm>
            <a:off x="4500000" y="2515320"/>
            <a:ext cx="257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7" name="Rectangle: Rounded Corners 19_0"/>
          <p:cNvSpPr/>
          <p:nvPr/>
        </p:nvSpPr>
        <p:spPr>
          <a:xfrm>
            <a:off x="4680000" y="363744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8" name="TextBox 18_0"/>
          <p:cNvSpPr/>
          <p:nvPr/>
        </p:nvSpPr>
        <p:spPr>
          <a:xfrm>
            <a:off x="5113800" y="324000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6480000" y="6480000"/>
            <a:ext cx="90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3"/>
          <p:cNvSpPr/>
          <p:nvPr/>
        </p:nvSpPr>
        <p:spPr>
          <a:xfrm>
            <a:off x="4320000" y="-18000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: Rounded Corners 11_1"/>
          <p:cNvSpPr/>
          <p:nvPr/>
        </p:nvSpPr>
        <p:spPr>
          <a:xfrm>
            <a:off x="4453560" y="54036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2" name="Rectangle: Rounded Corners 12_1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13" name="Rectangle: Rounded Corners 13_1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4" name="Rectangle: Rounded Corners 22_0"/>
          <p:cNvSpPr/>
          <p:nvPr/>
        </p:nvSpPr>
        <p:spPr>
          <a:xfrm>
            <a:off x="4680000" y="2221560"/>
            <a:ext cx="2846160" cy="3898440"/>
          </a:xfrm>
          <a:prstGeom prst="roundRect">
            <a:avLst>
              <a:gd name="adj" fmla="val 16667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3_0"/>
          <p:cNvSpPr/>
          <p:nvPr/>
        </p:nvSpPr>
        <p:spPr>
          <a:xfrm>
            <a:off x="5141520" y="25200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666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Straight Connector 116"/>
          <p:cNvSpPr/>
          <p:nvPr/>
        </p:nvSpPr>
        <p:spPr>
          <a:xfrm>
            <a:off x="504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: Rounded Corners 12_2"/>
          <p:cNvSpPr/>
          <p:nvPr/>
        </p:nvSpPr>
        <p:spPr>
          <a:xfrm>
            <a:off x="4680720" y="91656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20" name="Rectangle: Rounded Corners 13_2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1" name="Rectangle: Rounded Corners 11_2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2" name="Rectangle: Rounded Corners 24_0"/>
          <p:cNvSpPr/>
          <p:nvPr/>
        </p:nvSpPr>
        <p:spPr>
          <a:xfrm>
            <a:off x="5220000" y="216000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3" name="Rectangle: Rounded Corners 26_0"/>
          <p:cNvSpPr/>
          <p:nvPr/>
        </p:nvSpPr>
        <p:spPr>
          <a:xfrm>
            <a:off x="5547960" y="260136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: Rounded Corners 27_0"/>
          <p:cNvSpPr/>
          <p:nvPr/>
        </p:nvSpPr>
        <p:spPr>
          <a:xfrm>
            <a:off x="5498280" y="342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5" name="Rectangle: Rounded Corners 28_0"/>
          <p:cNvSpPr/>
          <p:nvPr/>
        </p:nvSpPr>
        <p:spPr>
          <a:xfrm>
            <a:off x="5498280" y="414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6" name="Straight Connector 125"/>
          <p:cNvSpPr/>
          <p:nvPr/>
        </p:nvSpPr>
        <p:spPr>
          <a:xfrm>
            <a:off x="4860000" y="6480000"/>
            <a:ext cx="108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: Rounded Corners 11_3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9" name="Rectangle: Rounded Corners 12_3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30" name="Rectangle: Rounded Corners 13_3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0000" y="2520000"/>
            <a:ext cx="252000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Box 131"/>
          <p:cNvSpPr txBox="1"/>
          <p:nvPr/>
        </p:nvSpPr>
        <p:spPr>
          <a:xfrm>
            <a:off x="5220000" y="306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>
                <a:latin typeface="Arial"/>
              </a:rPr>
              <a:t>We are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CHERIAN</dc:creator>
  <dc:description/>
  <cp:lastModifiedBy>ALAN CHERIAN</cp:lastModifiedBy>
  <cp:revision>4</cp:revision>
  <dcterms:created xsi:type="dcterms:W3CDTF">2022-01-06T07:56:40Z</dcterms:created>
  <dcterms:modified xsi:type="dcterms:W3CDTF">2022-01-11T10:48:00Z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