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F841C-223A-71E9-71A3-02414255D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49B75D-115A-6D9A-34AC-F5AC64B62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Santiago Montenegro</a:t>
            </a:r>
          </a:p>
          <a:p>
            <a:r>
              <a:rPr lang="es-ES" dirty="0"/>
              <a:t>Nicolas Castro</a:t>
            </a:r>
          </a:p>
          <a:p>
            <a:r>
              <a:rPr lang="es-ES" dirty="0"/>
              <a:t>Camilo Rodríguez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741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786FE-413F-6DEA-631F-087FDC5E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5706"/>
            <a:ext cx="4249562" cy="1905000"/>
          </a:xfrm>
        </p:spPr>
        <p:txBody>
          <a:bodyPr/>
          <a:lstStyle/>
          <a:p>
            <a:r>
              <a:rPr lang="es-ES" dirty="0" err="1"/>
              <a:t>Delay</a:t>
            </a:r>
            <a:endParaRPr lang="es-CO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2CBD8BFD-5432-22A6-17A8-B788EE1CB4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01" y="2622670"/>
            <a:ext cx="4249562" cy="2547937"/>
          </a:xfr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417624B1-7D32-83A8-0C12-6A07A23D8F92}"/>
              </a:ext>
            </a:extLst>
          </p:cNvPr>
          <p:cNvSpPr txBox="1">
            <a:spLocks/>
          </p:cNvSpPr>
          <p:nvPr/>
        </p:nvSpPr>
        <p:spPr>
          <a:xfrm>
            <a:off x="6096000" y="245706"/>
            <a:ext cx="424956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Movimiento de servo</a:t>
            </a:r>
            <a:endParaRPr lang="es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9624803-4541-C0B6-EB36-F8DC0E73F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706" y="2039262"/>
            <a:ext cx="2724150" cy="44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7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193-D74F-48B7-81E0-A2608109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del I2C</a:t>
            </a:r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236712A-6DC9-7F4A-E793-EBDD1326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31" y="2099606"/>
            <a:ext cx="8335962" cy="427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6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193-D74F-48B7-81E0-A2608109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USART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2AB3A2-5641-EE64-643D-805D623AD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253854"/>
            <a:ext cx="9905998" cy="417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5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193-D74F-48B7-81E0-A2608109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Matlab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9A78DD-5492-F557-5D7E-634141240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91965"/>
            <a:ext cx="9905998" cy="36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193-D74F-48B7-81E0-A2608109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r>
              <a:rPr lang="es-ES" dirty="0"/>
              <a:t>Función </a:t>
            </a:r>
            <a:r>
              <a:rPr lang="es-ES" dirty="0" err="1"/>
              <a:t>Main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39785B-F4D9-360B-1A32-C608063B4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13" y="1295400"/>
            <a:ext cx="8309174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2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193-D74F-48B7-81E0-A2608109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72909"/>
            <a:ext cx="9905998" cy="1114425"/>
          </a:xfrm>
        </p:spPr>
        <p:txBody>
          <a:bodyPr/>
          <a:lstStyle/>
          <a:p>
            <a:r>
              <a:rPr lang="es-ES" dirty="0"/>
              <a:t>Funcionamiento a través de sensor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B8C0A0-73B8-BD3E-E59D-2A60BDED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91" y="836243"/>
            <a:ext cx="6282971" cy="573075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EC9A356-267B-54C6-2F4A-04DAC6561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31" y="836243"/>
            <a:ext cx="5610225" cy="57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193-D74F-48B7-81E0-A2608109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38200"/>
          </a:xfrm>
        </p:spPr>
        <p:txBody>
          <a:bodyPr>
            <a:normAutofit/>
          </a:bodyPr>
          <a:lstStyle/>
          <a:p>
            <a:r>
              <a:rPr lang="es-ES" sz="2400" dirty="0"/>
              <a:t>Funcionamiento a través de comunicación serial</a:t>
            </a:r>
            <a:endParaRPr lang="es-CO" sz="24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0E70D24-DF8A-1BF1-BB62-3CE7BED07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72" y="771524"/>
            <a:ext cx="609725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2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31</TotalTime>
  <Words>32</Words>
  <Application>Microsoft Office PowerPoint</Application>
  <PresentationFormat>Panorámica</PresentationFormat>
  <Paragraphs>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Malla</vt:lpstr>
      <vt:lpstr>Taller 2</vt:lpstr>
      <vt:lpstr>Delay</vt:lpstr>
      <vt:lpstr>Configuración del I2C</vt:lpstr>
      <vt:lpstr>Configuración USART</vt:lpstr>
      <vt:lpstr>Comunicación Matlab</vt:lpstr>
      <vt:lpstr>Función Main</vt:lpstr>
      <vt:lpstr>Funcionamiento a través de sensor</vt:lpstr>
      <vt:lpstr>Funcionamiento a través de comunicación serial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2</dc:title>
  <dc:creator>Juan Camilo Rodríguez</dc:creator>
  <cp:lastModifiedBy>Juan Camilo Rodríguez</cp:lastModifiedBy>
  <cp:revision>1</cp:revision>
  <dcterms:created xsi:type="dcterms:W3CDTF">2023-04-09T22:43:18Z</dcterms:created>
  <dcterms:modified xsi:type="dcterms:W3CDTF">2023-04-09T23:14:55Z</dcterms:modified>
</cp:coreProperties>
</file>