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57" r:id="rId4"/>
    <p:sldId id="265" r:id="rId5"/>
    <p:sldId id="258" r:id="rId6"/>
    <p:sldId id="262" r:id="rId7"/>
    <p:sldId id="263" r:id="rId8"/>
    <p:sldId id="268" r:id="rId9"/>
    <p:sldId id="269" r:id="rId10"/>
    <p:sldId id="270" r:id="rId11"/>
    <p:sldId id="271" r:id="rId12"/>
    <p:sldId id="272" r:id="rId13"/>
    <p:sldId id="273" r:id="rId14"/>
    <p:sldId id="266" r:id="rId15"/>
    <p:sldId id="267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2EE769E-2CE8-4419-961B-31FC6C4665A0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80F7933-5F6F-4F8C-AF00-531E706E7455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8857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769E-2CE8-4419-961B-31FC6C4665A0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7933-5F6F-4F8C-AF00-531E706E74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707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769E-2CE8-4419-961B-31FC6C4665A0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7933-5F6F-4F8C-AF00-531E706E74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43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769E-2CE8-4419-961B-31FC6C4665A0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7933-5F6F-4F8C-AF00-531E706E74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166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769E-2CE8-4419-961B-31FC6C4665A0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7933-5F6F-4F8C-AF00-531E706E7455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938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769E-2CE8-4419-961B-31FC6C4665A0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7933-5F6F-4F8C-AF00-531E706E74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038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769E-2CE8-4419-961B-31FC6C4665A0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7933-5F6F-4F8C-AF00-531E706E74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915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769E-2CE8-4419-961B-31FC6C4665A0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7933-5F6F-4F8C-AF00-531E706E74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616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769E-2CE8-4419-961B-31FC6C4665A0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7933-5F6F-4F8C-AF00-531E706E74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244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769E-2CE8-4419-961B-31FC6C4665A0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7933-5F6F-4F8C-AF00-531E706E74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069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769E-2CE8-4419-961B-31FC6C4665A0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7933-5F6F-4F8C-AF00-531E706E74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5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2EE769E-2CE8-4419-961B-31FC6C4665A0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80F7933-5F6F-4F8C-AF00-531E706E74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807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C86DE-3AA0-4A94-5EA3-A9DB9B700B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final micros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55707-80E9-8AF0-398A-BCAB828AB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931228"/>
            <a:ext cx="9418320" cy="1691640"/>
          </a:xfrm>
        </p:spPr>
        <p:txBody>
          <a:bodyPr/>
          <a:lstStyle/>
          <a:p>
            <a:r>
              <a:rPr lang="es-ES" dirty="0"/>
              <a:t>Santiago Montenegro</a:t>
            </a:r>
          </a:p>
          <a:p>
            <a:r>
              <a:rPr lang="es-ES" dirty="0"/>
              <a:t>Julián Cárdenas</a:t>
            </a:r>
          </a:p>
          <a:p>
            <a:r>
              <a:rPr lang="es-CO" dirty="0"/>
              <a:t>Bibiana Durán</a:t>
            </a:r>
          </a:p>
        </p:txBody>
      </p:sp>
    </p:spTree>
    <p:extLst>
      <p:ext uri="{BB962C8B-B14F-4D97-AF65-F5344CB8AC3E}">
        <p14:creationId xmlns:p14="http://schemas.microsoft.com/office/powerpoint/2010/main" val="141794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290B6ED5-3EE7-2549-AD8B-8618D6126BA6}"/>
              </a:ext>
            </a:extLst>
          </p:cNvPr>
          <p:cNvSpPr/>
          <p:nvPr/>
        </p:nvSpPr>
        <p:spPr>
          <a:xfrm>
            <a:off x="0" y="0"/>
            <a:ext cx="11280710" cy="510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B8E302-F745-7076-1B54-CFB531C8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para lectura del LM35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92AD28B-3B0E-E101-BF26-6328984FE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89" y="685799"/>
            <a:ext cx="9040945" cy="32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290B6ED5-3EE7-2549-AD8B-8618D6126BA6}"/>
              </a:ext>
            </a:extLst>
          </p:cNvPr>
          <p:cNvSpPr/>
          <p:nvPr/>
        </p:nvSpPr>
        <p:spPr>
          <a:xfrm>
            <a:off x="0" y="0"/>
            <a:ext cx="11280710" cy="510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B8E302-F745-7076-1B54-CFB531C8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PLL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FEB3E5-7A7A-7986-D0D2-9D5F42793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90" y="1348274"/>
            <a:ext cx="9029413" cy="222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17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290B6ED5-3EE7-2549-AD8B-8618D6126BA6}"/>
              </a:ext>
            </a:extLst>
          </p:cNvPr>
          <p:cNvSpPr/>
          <p:nvPr/>
        </p:nvSpPr>
        <p:spPr>
          <a:xfrm>
            <a:off x="0" y="0"/>
            <a:ext cx="11280710" cy="510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B8E302-F745-7076-1B54-CFB531C8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OLED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C6D3F8-7A7C-DC2A-8D40-9B302B734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41" y="319068"/>
            <a:ext cx="7643522" cy="44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290B6ED5-3EE7-2549-AD8B-8618D6126BA6}"/>
              </a:ext>
            </a:extLst>
          </p:cNvPr>
          <p:cNvSpPr/>
          <p:nvPr/>
        </p:nvSpPr>
        <p:spPr>
          <a:xfrm>
            <a:off x="0" y="0"/>
            <a:ext cx="11280710" cy="510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B8E302-F745-7076-1B54-CFB531C8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OLED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61EB570-22F7-C2A5-E979-82E4CDED1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89" y="799871"/>
            <a:ext cx="7448939" cy="37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3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290B6ED5-3EE7-2549-AD8B-8618D6126BA6}"/>
              </a:ext>
            </a:extLst>
          </p:cNvPr>
          <p:cNvSpPr/>
          <p:nvPr/>
        </p:nvSpPr>
        <p:spPr>
          <a:xfrm>
            <a:off x="0" y="0"/>
            <a:ext cx="11280710" cy="510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B8E302-F745-7076-1B54-CFB531C8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 interfaz gráfica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4F37A4-2981-770F-B04F-5F44C3B74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39" b="97577" l="867" r="96101">
                        <a14:foregroundMark x1="18284" y1="5170" x2="4073" y2="5331"/>
                        <a14:foregroundMark x1="4073" y1="5331" x2="1906" y2="4039"/>
                        <a14:foregroundMark x1="1820" y1="13570" x2="9445" y2="12439"/>
                        <a14:foregroundMark x1="9445" y1="12439" x2="31802" y2="17609"/>
                        <a14:foregroundMark x1="31802" y1="17609" x2="40121" y2="15832"/>
                        <a14:foregroundMark x1="40121" y1="15832" x2="48787" y2="16640"/>
                        <a14:foregroundMark x1="48787" y1="16640" x2="49653" y2="17286"/>
                        <a14:foregroundMark x1="13778" y1="12278" x2="19497" y2="11793"/>
                        <a14:foregroundMark x1="19497" y1="11793" x2="11352" y2="17771"/>
                        <a14:foregroundMark x1="11352" y1="17771" x2="5199" y2="17771"/>
                        <a14:foregroundMark x1="5199" y1="17771" x2="12392" y2="16317"/>
                        <a14:foregroundMark x1="12392" y1="16317" x2="12912" y2="16478"/>
                        <a14:foregroundMark x1="953" y1="22617" x2="12218" y2="24233"/>
                        <a14:foregroundMark x1="12218" y1="24233" x2="3553" y2="26979"/>
                        <a14:foregroundMark x1="3553" y1="26979" x2="11352" y2="28595"/>
                        <a14:foregroundMark x1="11352" y1="28595" x2="17504" y2="24233"/>
                        <a14:foregroundMark x1="17504" y1="24233" x2="47054" y2="31664"/>
                        <a14:foregroundMark x1="47054" y1="31664" x2="58146" y2="30372"/>
                        <a14:foregroundMark x1="2080" y1="36834" x2="7886" y2="38126"/>
                        <a14:foregroundMark x1="7886" y1="38126" x2="14038" y2="46204"/>
                        <a14:foregroundMark x1="14038" y1="46204" x2="19497" y2="39742"/>
                        <a14:foregroundMark x1="19497" y1="39742" x2="29636" y2="47496"/>
                        <a14:foregroundMark x1="2253" y1="52827" x2="5459" y2="62843"/>
                        <a14:foregroundMark x1="5459" y1="62843" x2="10572" y2="53150"/>
                        <a14:foregroundMark x1="10572" y1="53150" x2="10485" y2="63651"/>
                        <a14:foregroundMark x1="10485" y1="63651" x2="14905" y2="54604"/>
                        <a14:foregroundMark x1="14905" y1="54604" x2="20104" y2="61066"/>
                        <a14:foregroundMark x1="20104" y1="61066" x2="26256" y2="61874"/>
                        <a14:foregroundMark x1="26256" y1="61874" x2="28423" y2="64136"/>
                        <a14:foregroundMark x1="1473" y1="93861" x2="6759" y2="97900"/>
                        <a14:foregroundMark x1="6759" y1="97900" x2="12132" y2="93053"/>
                        <a14:foregroundMark x1="12132" y1="93053" x2="20971" y2="90630"/>
                        <a14:foregroundMark x1="20971" y1="90630" x2="37868" y2="92246"/>
                        <a14:foregroundMark x1="12825" y1="97577" x2="12825" y2="97577"/>
                        <a14:foregroundMark x1="12825" y1="97577" x2="12825" y2="97577"/>
                        <a14:foregroundMark x1="12825" y1="97577" x2="12825" y2="97577"/>
                        <a14:foregroundMark x1="64905" y1="13732" x2="73310" y2="13409"/>
                        <a14:foregroundMark x1="73310" y1="13409" x2="93934" y2="22617"/>
                        <a14:foregroundMark x1="93934" y1="22617" x2="94194" y2="22617"/>
                        <a14:foregroundMark x1="65858" y1="29887" x2="67938" y2="39580"/>
                        <a14:foregroundMark x1="67938" y1="39580" x2="73657" y2="31664"/>
                        <a14:foregroundMark x1="73657" y1="31664" x2="74870" y2="42973"/>
                        <a14:foregroundMark x1="74870" y1="42973" x2="81456" y2="33279"/>
                        <a14:foregroundMark x1="81456" y1="33279" x2="94194" y2="41680"/>
                        <a14:foregroundMark x1="94194" y1="41680" x2="96101" y2="41034"/>
                        <a14:foregroundMark x1="65165" y1="49111" x2="71490" y2="48788"/>
                        <a14:foregroundMark x1="71490" y1="48788" x2="74090" y2="59451"/>
                        <a14:foregroundMark x1="74090" y1="59451" x2="86568" y2="52827"/>
                        <a14:foregroundMark x1="86568" y1="52827" x2="92808" y2="58481"/>
                        <a14:foregroundMark x1="92808" y1="58481" x2="96014" y2="594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206" y="124737"/>
            <a:ext cx="9049986" cy="485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46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290B6ED5-3EE7-2549-AD8B-8618D6126BA6}"/>
              </a:ext>
            </a:extLst>
          </p:cNvPr>
          <p:cNvSpPr/>
          <p:nvPr/>
        </p:nvSpPr>
        <p:spPr>
          <a:xfrm>
            <a:off x="0" y="0"/>
            <a:ext cx="11280710" cy="510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B8E302-F745-7076-1B54-CFB531C8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interfaz gráfica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717CF4-F9AC-9A96-1ACB-133FE4B31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203" y="237930"/>
            <a:ext cx="2082593" cy="462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1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290B6ED5-3EE7-2549-AD8B-8618D6126BA6}"/>
              </a:ext>
            </a:extLst>
          </p:cNvPr>
          <p:cNvSpPr/>
          <p:nvPr/>
        </p:nvSpPr>
        <p:spPr>
          <a:xfrm>
            <a:off x="0" y="0"/>
            <a:ext cx="11280710" cy="510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B8E302-F745-7076-1B54-CFB531C8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</a:t>
            </a:r>
            <a:r>
              <a:rPr lang="es-ES" dirty="0" err="1"/>
              <a:t>main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58B24B-E3A4-9135-1830-FE4D28C54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895" y="646222"/>
            <a:ext cx="6230399" cy="38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0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6E048-BA01-14A3-5E1E-E16179AD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Premisa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9B45E3-7392-F38F-44C3-3B1C7D81B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endParaRPr lang="es-ES" sz="3600" dirty="0"/>
          </a:p>
          <a:p>
            <a:pPr algn="ctr"/>
            <a:endParaRPr lang="es-ES" sz="3600" dirty="0"/>
          </a:p>
          <a:p>
            <a:pPr algn="ctr"/>
            <a:r>
              <a:rPr lang="es-ES" sz="3600" dirty="0"/>
              <a:t>Realizar una banda transportadora la cual filtre productos según su tamaño, la cantidad de estos se muestre en una OLED, y a través de una aplicación se controle de forma remota la velocidad de la banda, a la vez que reciba en esta misma la temperatura de los motores.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070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290B6ED5-3EE7-2549-AD8B-8618D6126BA6}"/>
              </a:ext>
            </a:extLst>
          </p:cNvPr>
          <p:cNvSpPr/>
          <p:nvPr/>
        </p:nvSpPr>
        <p:spPr>
          <a:xfrm>
            <a:off x="0" y="0"/>
            <a:ext cx="11280710" cy="510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B8E302-F745-7076-1B54-CFB531C8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Motores (servo y banda)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B288DB-B526-E463-7998-C68A170B3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90" y="653143"/>
            <a:ext cx="9390693" cy="29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9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290B6ED5-3EE7-2549-AD8B-8618D6126BA6}"/>
              </a:ext>
            </a:extLst>
          </p:cNvPr>
          <p:cNvSpPr/>
          <p:nvPr/>
        </p:nvSpPr>
        <p:spPr>
          <a:xfrm>
            <a:off x="0" y="0"/>
            <a:ext cx="11280710" cy="510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B8E302-F745-7076-1B54-CFB531C8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mostrar OLED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B5916C-DE63-AC10-2469-8554FEC12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90" y="685799"/>
            <a:ext cx="5106955" cy="365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6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290B6ED5-3EE7-2549-AD8B-8618D6126BA6}"/>
              </a:ext>
            </a:extLst>
          </p:cNvPr>
          <p:cNvSpPr/>
          <p:nvPr/>
        </p:nvSpPr>
        <p:spPr>
          <a:xfrm>
            <a:off x="0" y="0"/>
            <a:ext cx="11280710" cy="510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B8E302-F745-7076-1B54-CFB531C8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Ultrasonido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9A2924-8C86-2B2D-DF8A-016689A33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90" y="531206"/>
            <a:ext cx="9474303" cy="315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8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290B6ED5-3EE7-2549-AD8B-8618D6126BA6}"/>
              </a:ext>
            </a:extLst>
          </p:cNvPr>
          <p:cNvSpPr/>
          <p:nvPr/>
        </p:nvSpPr>
        <p:spPr>
          <a:xfrm>
            <a:off x="0" y="0"/>
            <a:ext cx="11280710" cy="510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B8E302-F745-7076-1B54-CFB531C8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</a:t>
            </a:r>
            <a:r>
              <a:rPr lang="es-ES" dirty="0" err="1"/>
              <a:t>timer</a:t>
            </a:r>
            <a:r>
              <a:rPr lang="es-ES" dirty="0"/>
              <a:t> ultrasonido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71A591-AF20-4691-4BDE-2A5904B89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10" y="1127550"/>
            <a:ext cx="8509683" cy="230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3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290B6ED5-3EE7-2549-AD8B-8618D6126BA6}"/>
              </a:ext>
            </a:extLst>
          </p:cNvPr>
          <p:cNvSpPr/>
          <p:nvPr/>
        </p:nvSpPr>
        <p:spPr>
          <a:xfrm>
            <a:off x="0" y="0"/>
            <a:ext cx="11280710" cy="510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B8E302-F745-7076-1B54-CFB531C8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Configuración USART y envío de datos por USART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26C1BA-E758-00D5-DB2E-A542798D5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14" y="937043"/>
            <a:ext cx="7341007" cy="319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290B6ED5-3EE7-2549-AD8B-8618D6126BA6}"/>
              </a:ext>
            </a:extLst>
          </p:cNvPr>
          <p:cNvSpPr/>
          <p:nvPr/>
        </p:nvSpPr>
        <p:spPr>
          <a:xfrm>
            <a:off x="0" y="0"/>
            <a:ext cx="11280710" cy="510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B8E302-F745-7076-1B54-CFB531C8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Interrupción USART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079462-498A-06B4-5F96-4C0432EB1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13" y="737118"/>
            <a:ext cx="4898931" cy="37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3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290B6ED5-3EE7-2549-AD8B-8618D6126BA6}"/>
              </a:ext>
            </a:extLst>
          </p:cNvPr>
          <p:cNvSpPr/>
          <p:nvPr/>
        </p:nvSpPr>
        <p:spPr>
          <a:xfrm>
            <a:off x="0" y="0"/>
            <a:ext cx="11280710" cy="510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B8E302-F745-7076-1B54-CFB531C8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ADC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BAA12E-2CD1-3FB1-FC1D-86E2672EC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78" y="1175657"/>
            <a:ext cx="7571546" cy="218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60883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234</TotalTime>
  <Words>109</Words>
  <Application>Microsoft Office PowerPoint</Application>
  <PresentationFormat>Panorámica</PresentationFormat>
  <Paragraphs>22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Century Schoolbook</vt:lpstr>
      <vt:lpstr>Wingdings 2</vt:lpstr>
      <vt:lpstr>Vista</vt:lpstr>
      <vt:lpstr>Proyecto final micros</vt:lpstr>
      <vt:lpstr>Premisa</vt:lpstr>
      <vt:lpstr>Configuración Motores (servo y banda)</vt:lpstr>
      <vt:lpstr>Configuración mostrar OLED</vt:lpstr>
      <vt:lpstr>Configuración Ultrasonido</vt:lpstr>
      <vt:lpstr>Configuración timer ultrasonido</vt:lpstr>
      <vt:lpstr>Configuración USART y envío de datos por USART</vt:lpstr>
      <vt:lpstr>Interrupción USART</vt:lpstr>
      <vt:lpstr>Configuración ADC</vt:lpstr>
      <vt:lpstr>Función para lectura del LM35</vt:lpstr>
      <vt:lpstr>Configuración PLL</vt:lpstr>
      <vt:lpstr>Configuración OLED</vt:lpstr>
      <vt:lpstr>Configuración OLED</vt:lpstr>
      <vt:lpstr>Código interfaz gráfica</vt:lpstr>
      <vt:lpstr>Diseño interfaz gráfica</vt:lpstr>
      <vt:lpstr>Función 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Movimiento de cargas (servos)</dc:title>
  <dc:creator>Juan Camilo Rodríguez</dc:creator>
  <cp:lastModifiedBy>Santiago  Montenegro Quiroga</cp:lastModifiedBy>
  <cp:revision>4</cp:revision>
  <dcterms:created xsi:type="dcterms:W3CDTF">2023-05-16T20:01:51Z</dcterms:created>
  <dcterms:modified xsi:type="dcterms:W3CDTF">2023-05-30T15:32:00Z</dcterms:modified>
</cp:coreProperties>
</file>