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57" r:id="rId4"/>
    <p:sldId id="265" r:id="rId5"/>
    <p:sldId id="258" r:id="rId6"/>
    <p:sldId id="262" r:id="rId7"/>
    <p:sldId id="263" r:id="rId8"/>
    <p:sldId id="268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885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0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4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66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93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38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15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16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4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69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EE769E-2CE8-4419-961B-31FC6C4665A0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80F7933-5F6F-4F8C-AF00-531E706E74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807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C86DE-3AA0-4A94-5EA3-A9DB9B700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Movimiento de cargas (servos)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55707-80E9-8AF0-398A-BCAB828AB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931228"/>
            <a:ext cx="9418320" cy="1691640"/>
          </a:xfrm>
        </p:spPr>
        <p:txBody>
          <a:bodyPr/>
          <a:lstStyle/>
          <a:p>
            <a:r>
              <a:rPr lang="es-ES" dirty="0"/>
              <a:t>Santiago Montenegro</a:t>
            </a:r>
          </a:p>
          <a:p>
            <a:r>
              <a:rPr lang="es-ES" dirty="0"/>
              <a:t>Juan Camilo Rodríguez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79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interfaz gráfica</a:t>
            </a:r>
            <a:endParaRPr lang="es-CO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FB1F1A1-357E-FCE6-C452-BF9871182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40" y="174573"/>
            <a:ext cx="2383666" cy="46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dirty="0" err="1"/>
              <a:t>main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2BE386-2973-66E5-A368-4B98BFCF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1582" y="0"/>
            <a:ext cx="3797546" cy="51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6E048-BA01-14A3-5E1E-E16179AD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Premisa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9B45E3-7392-F38F-44C3-3B1C7D81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ES" sz="3600" dirty="0"/>
          </a:p>
          <a:p>
            <a:pPr algn="ctr"/>
            <a:endParaRPr lang="es-ES" sz="3600" dirty="0"/>
          </a:p>
          <a:p>
            <a:pPr algn="ctr"/>
            <a:r>
              <a:rPr lang="es-ES" sz="3600" dirty="0"/>
              <a:t>Control de polea de carga de 4Kg mediante servomotor vía bluetooth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070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TIMER 3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9338B74-DBC8-197B-11D5-90315885A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3" t="16127" r="8203" b="15679"/>
          <a:stretch/>
        </p:blipFill>
        <p:spPr>
          <a:xfrm>
            <a:off x="544480" y="384984"/>
            <a:ext cx="101917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9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puerto USART (bluetooth)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7E3F21-5FB2-C0E6-5F9C-A86E0B0787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445" y="86634"/>
            <a:ext cx="9759820" cy="49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I2C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649D9C-C984-3B50-0CCB-4A2FBB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092" y="-321907"/>
            <a:ext cx="9728832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8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movimiento servo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690668-B8D4-819E-45A6-F345FACB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531" y="-124173"/>
            <a:ext cx="9157647" cy="53521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92D6641-6285-5E93-87EB-888D2742F69A}"/>
              </a:ext>
            </a:extLst>
          </p:cNvPr>
          <p:cNvSpPr txBox="1"/>
          <p:nvPr/>
        </p:nvSpPr>
        <p:spPr>
          <a:xfrm>
            <a:off x="914400" y="6201983"/>
            <a:ext cx="1010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Función que dependiente de los grados introducidos mueve el servo esta cantidad de grados.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3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Subida/ descenso del peso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431F65-2407-2972-9DD6-BF5C97F8C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003" t="14513" r="9899" b="14738"/>
          <a:stretch/>
        </p:blipFill>
        <p:spPr>
          <a:xfrm>
            <a:off x="485192" y="839755"/>
            <a:ext cx="4711959" cy="29111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373C03-1EFC-5FCD-E93E-D8164C99B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54" t="14512" r="10615" b="14739"/>
          <a:stretch/>
        </p:blipFill>
        <p:spPr>
          <a:xfrm>
            <a:off x="6008914" y="839755"/>
            <a:ext cx="4786604" cy="29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Interrupción USART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116518-A45C-F769-6C41-B749C1AC90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5405" y="102391"/>
            <a:ext cx="7949899" cy="48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0B6ED5-3EE7-2549-AD8B-8618D6126BA6}"/>
              </a:ext>
            </a:extLst>
          </p:cNvPr>
          <p:cNvSpPr/>
          <p:nvPr/>
        </p:nvSpPr>
        <p:spPr>
          <a:xfrm>
            <a:off x="0" y="0"/>
            <a:ext cx="11280710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8E302-F745-7076-1B54-CFB531C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interfaz gráfica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13B1D9-9C4F-F252-560A-F37D8F379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00" b="92055" l="4186" r="97285">
                        <a14:foregroundMark x1="6561" y1="4491" x2="17081" y2="4663"/>
                        <a14:foregroundMark x1="17081" y1="4663" x2="17081" y2="4663"/>
                        <a14:foregroundMark x1="19344" y1="4663" x2="29412" y2="4145"/>
                        <a14:foregroundMark x1="29412" y1="4145" x2="29977" y2="4145"/>
                        <a14:foregroundMark x1="4751" y1="11226" x2="17308" y2="10881"/>
                        <a14:foregroundMark x1="17308" y1="10881" x2="27036" y2="11572"/>
                        <a14:foregroundMark x1="27036" y1="11572" x2="32579" y2="11226"/>
                        <a14:foregroundMark x1="5317" y1="19862" x2="19457" y2="19862"/>
                        <a14:foregroundMark x1="19457" y1="19862" x2="28846" y2="20898"/>
                        <a14:foregroundMark x1="28846" y1="20898" x2="30769" y2="20725"/>
                        <a14:foregroundMark x1="26244" y1="22625" x2="43891" y2="24180"/>
                        <a14:foregroundMark x1="43891" y1="24180" x2="70701" y2="22971"/>
                        <a14:foregroundMark x1="5543" y1="34542" x2="4186" y2="37651"/>
                        <a14:foregroundMark x1="78733" y1="43351" x2="90950" y2="41278"/>
                        <a14:foregroundMark x1="90950" y1="41278" x2="97398" y2="42660"/>
                        <a14:foregroundMark x1="85068" y1="44387" x2="80090" y2="44905"/>
                        <a14:foregroundMark x1="4751" y1="53195" x2="12104" y2="55786"/>
                        <a14:foregroundMark x1="12104" y1="55786" x2="4412" y2="64076"/>
                        <a14:foregroundMark x1="4412" y1="64076" x2="14027" y2="60276"/>
                        <a14:foregroundMark x1="14027" y1="60276" x2="40271" y2="62176"/>
                        <a14:foregroundMark x1="40271" y1="62176" x2="47285" y2="67530"/>
                        <a14:foregroundMark x1="47285" y1="67530" x2="47398" y2="67530"/>
                        <a14:foregroundMark x1="4299" y1="78411" x2="11652" y2="77893"/>
                        <a14:foregroundMark x1="11652" y1="77893" x2="11652" y2="89983"/>
                        <a14:foregroundMark x1="11652" y1="89983" x2="18665" y2="80138"/>
                        <a14:foregroundMark x1="18665" y1="80138" x2="23869" y2="91019"/>
                        <a14:foregroundMark x1="23869" y1="91019" x2="30995" y2="81520"/>
                        <a14:foregroundMark x1="30995" y1="81520" x2="36199" y2="88946"/>
                        <a14:foregroundMark x1="36199" y1="88946" x2="45249" y2="92055"/>
                        <a14:foregroundMark x1="45249" y1="92055" x2="55543" y2="913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290" y="299088"/>
            <a:ext cx="6736664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4620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195</TotalTime>
  <Words>67</Words>
  <Application>Microsoft Office PowerPoint</Application>
  <PresentationFormat>Panorámica</PresentationFormat>
  <Paragraphs>17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Vista</vt:lpstr>
      <vt:lpstr>Movimiento de cargas (servos)</vt:lpstr>
      <vt:lpstr>Premisa</vt:lpstr>
      <vt:lpstr>Configuración TIMER 3</vt:lpstr>
      <vt:lpstr>Configuración puerto USART (bluetooth)</vt:lpstr>
      <vt:lpstr>Configuración I2C</vt:lpstr>
      <vt:lpstr>Función movimiento servo</vt:lpstr>
      <vt:lpstr>Subida/ descenso del peso</vt:lpstr>
      <vt:lpstr>Interrupción USART</vt:lpstr>
      <vt:lpstr>Código interfaz gráfica</vt:lpstr>
      <vt:lpstr>Diseño interfaz gráfica</vt:lpstr>
      <vt:lpstr>Función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Movimiento de cargas (servos)</dc:title>
  <dc:creator>Juan Camilo Rodríguez</dc:creator>
  <cp:lastModifiedBy>Santiago  Montenegro Quiroga</cp:lastModifiedBy>
  <cp:revision>3</cp:revision>
  <dcterms:created xsi:type="dcterms:W3CDTF">2023-05-16T20:01:51Z</dcterms:created>
  <dcterms:modified xsi:type="dcterms:W3CDTF">2023-05-18T14:18:57Z</dcterms:modified>
</cp:coreProperties>
</file>