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94" r:id="rId5"/>
    <p:sldId id="278" r:id="rId6"/>
    <p:sldId id="276" r:id="rId7"/>
    <p:sldId id="275" r:id="rId8"/>
    <p:sldId id="274" r:id="rId9"/>
    <p:sldId id="279" r:id="rId10"/>
    <p:sldId id="280" r:id="rId11"/>
    <p:sldId id="281" r:id="rId12"/>
    <p:sldId id="282" r:id="rId13"/>
    <p:sldId id="283" r:id="rId14"/>
    <p:sldId id="286" r:id="rId15"/>
    <p:sldId id="287" r:id="rId16"/>
    <p:sldId id="291" r:id="rId17"/>
    <p:sldId id="306" r:id="rId18"/>
    <p:sldId id="292" r:id="rId19"/>
    <p:sldId id="293" r:id="rId20"/>
    <p:sldId id="300" r:id="rId21"/>
    <p:sldId id="302" r:id="rId22"/>
    <p:sldId id="301" r:id="rId23"/>
    <p:sldId id="305" r:id="rId24"/>
    <p:sldId id="303" r:id="rId25"/>
    <p:sldId id="304" r:id="rId26"/>
    <p:sldId id="307" r:id="rId27"/>
    <p:sldId id="308" r:id="rId28"/>
    <p:sldId id="309" r:id="rId29"/>
    <p:sldId id="310" r:id="rId30"/>
    <p:sldId id="311" r:id="rId31"/>
    <p:sldId id="312" r:id="rId32"/>
    <p:sldId id="313" r:id="rId33"/>
    <p:sldId id="320" r:id="rId34"/>
    <p:sldId id="321" r:id="rId35"/>
    <p:sldId id="314" r:id="rId36"/>
    <p:sldId id="319" r:id="rId37"/>
    <p:sldId id="315"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5" r:id="rId57"/>
    <p:sldId id="340" r:id="rId58"/>
    <p:sldId id="341" r:id="rId59"/>
    <p:sldId id="342" r:id="rId60"/>
    <p:sldId id="343" r:id="rId61"/>
    <p:sldId id="344" r:id="rId62"/>
    <p:sldId id="346" r:id="rId63"/>
    <p:sldId id="347" r:id="rId64"/>
    <p:sldId id="348" r:id="rId65"/>
    <p:sldId id="349" r:id="rId66"/>
    <p:sldId id="350" r:id="rId67"/>
    <p:sldId id="351"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8" autoAdjust="0"/>
    <p:restoredTop sz="94660"/>
  </p:normalViewPr>
  <p:slideViewPr>
    <p:cSldViewPr>
      <p:cViewPr varScale="1">
        <p:scale>
          <a:sx n="66" d="100"/>
          <a:sy n="66" d="100"/>
        </p:scale>
        <p:origin x="-75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2B4130-D425-42A4-8C34-6233A49FE612}"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DDC9-0F65-49FA-A636-6330817DC1DA}" type="slidenum">
              <a:rPr lang="en-US" smtClean="0"/>
              <a:t>‹#›</a:t>
            </a:fld>
            <a:endParaRPr lang="en-US"/>
          </a:p>
        </p:txBody>
      </p:sp>
    </p:spTree>
    <p:extLst>
      <p:ext uri="{BB962C8B-B14F-4D97-AF65-F5344CB8AC3E}">
        <p14:creationId xmlns:p14="http://schemas.microsoft.com/office/powerpoint/2010/main" val="3894917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B4130-D425-42A4-8C34-6233A49FE612}"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DDC9-0F65-49FA-A636-6330817DC1DA}" type="slidenum">
              <a:rPr lang="en-US" smtClean="0"/>
              <a:t>‹#›</a:t>
            </a:fld>
            <a:endParaRPr lang="en-US"/>
          </a:p>
        </p:txBody>
      </p:sp>
    </p:spTree>
    <p:extLst>
      <p:ext uri="{BB962C8B-B14F-4D97-AF65-F5344CB8AC3E}">
        <p14:creationId xmlns:p14="http://schemas.microsoft.com/office/powerpoint/2010/main" val="93344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B4130-D425-42A4-8C34-6233A49FE612}"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DDC9-0F65-49FA-A636-6330817DC1DA}" type="slidenum">
              <a:rPr lang="en-US" smtClean="0"/>
              <a:t>‹#›</a:t>
            </a:fld>
            <a:endParaRPr lang="en-US"/>
          </a:p>
        </p:txBody>
      </p:sp>
    </p:spTree>
    <p:extLst>
      <p:ext uri="{BB962C8B-B14F-4D97-AF65-F5344CB8AC3E}">
        <p14:creationId xmlns:p14="http://schemas.microsoft.com/office/powerpoint/2010/main" val="195706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B4130-D425-42A4-8C34-6233A49FE612}"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DDC9-0F65-49FA-A636-6330817DC1DA}" type="slidenum">
              <a:rPr lang="en-US" smtClean="0"/>
              <a:t>‹#›</a:t>
            </a:fld>
            <a:endParaRPr lang="en-US"/>
          </a:p>
        </p:txBody>
      </p:sp>
    </p:spTree>
    <p:extLst>
      <p:ext uri="{BB962C8B-B14F-4D97-AF65-F5344CB8AC3E}">
        <p14:creationId xmlns:p14="http://schemas.microsoft.com/office/powerpoint/2010/main" val="176238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2B4130-D425-42A4-8C34-6233A49FE612}"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DDC9-0F65-49FA-A636-6330817DC1DA}" type="slidenum">
              <a:rPr lang="en-US" smtClean="0"/>
              <a:t>‹#›</a:t>
            </a:fld>
            <a:endParaRPr lang="en-US"/>
          </a:p>
        </p:txBody>
      </p:sp>
    </p:spTree>
    <p:extLst>
      <p:ext uri="{BB962C8B-B14F-4D97-AF65-F5344CB8AC3E}">
        <p14:creationId xmlns:p14="http://schemas.microsoft.com/office/powerpoint/2010/main" val="250832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2B4130-D425-42A4-8C34-6233A49FE612}"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DDC9-0F65-49FA-A636-6330817DC1DA}" type="slidenum">
              <a:rPr lang="en-US" smtClean="0"/>
              <a:t>‹#›</a:t>
            </a:fld>
            <a:endParaRPr lang="en-US"/>
          </a:p>
        </p:txBody>
      </p:sp>
    </p:spTree>
    <p:extLst>
      <p:ext uri="{BB962C8B-B14F-4D97-AF65-F5344CB8AC3E}">
        <p14:creationId xmlns:p14="http://schemas.microsoft.com/office/powerpoint/2010/main" val="407219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2B4130-D425-42A4-8C34-6233A49FE612}" type="datetimeFigureOut">
              <a:rPr lang="en-US" smtClean="0"/>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ADDC9-0F65-49FA-A636-6330817DC1DA}" type="slidenum">
              <a:rPr lang="en-US" smtClean="0"/>
              <a:t>‹#›</a:t>
            </a:fld>
            <a:endParaRPr lang="en-US"/>
          </a:p>
        </p:txBody>
      </p:sp>
    </p:spTree>
    <p:extLst>
      <p:ext uri="{BB962C8B-B14F-4D97-AF65-F5344CB8AC3E}">
        <p14:creationId xmlns:p14="http://schemas.microsoft.com/office/powerpoint/2010/main" val="113630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2B4130-D425-42A4-8C34-6233A49FE612}" type="datetimeFigureOut">
              <a:rPr lang="en-US" smtClean="0"/>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ADDC9-0F65-49FA-A636-6330817DC1DA}" type="slidenum">
              <a:rPr lang="en-US" smtClean="0"/>
              <a:t>‹#›</a:t>
            </a:fld>
            <a:endParaRPr lang="en-US"/>
          </a:p>
        </p:txBody>
      </p:sp>
    </p:spTree>
    <p:extLst>
      <p:ext uri="{BB962C8B-B14F-4D97-AF65-F5344CB8AC3E}">
        <p14:creationId xmlns:p14="http://schemas.microsoft.com/office/powerpoint/2010/main" val="315124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B4130-D425-42A4-8C34-6233A49FE612}" type="datetimeFigureOut">
              <a:rPr lang="en-US" smtClean="0"/>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ADDC9-0F65-49FA-A636-6330817DC1DA}" type="slidenum">
              <a:rPr lang="en-US" smtClean="0"/>
              <a:t>‹#›</a:t>
            </a:fld>
            <a:endParaRPr lang="en-US"/>
          </a:p>
        </p:txBody>
      </p:sp>
    </p:spTree>
    <p:extLst>
      <p:ext uri="{BB962C8B-B14F-4D97-AF65-F5344CB8AC3E}">
        <p14:creationId xmlns:p14="http://schemas.microsoft.com/office/powerpoint/2010/main" val="57856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B4130-D425-42A4-8C34-6233A49FE612}"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DDC9-0F65-49FA-A636-6330817DC1DA}" type="slidenum">
              <a:rPr lang="en-US" smtClean="0"/>
              <a:t>‹#›</a:t>
            </a:fld>
            <a:endParaRPr lang="en-US"/>
          </a:p>
        </p:txBody>
      </p:sp>
    </p:spTree>
    <p:extLst>
      <p:ext uri="{BB962C8B-B14F-4D97-AF65-F5344CB8AC3E}">
        <p14:creationId xmlns:p14="http://schemas.microsoft.com/office/powerpoint/2010/main" val="357319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B4130-D425-42A4-8C34-6233A49FE612}"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DDC9-0F65-49FA-A636-6330817DC1DA}" type="slidenum">
              <a:rPr lang="en-US" smtClean="0"/>
              <a:t>‹#›</a:t>
            </a:fld>
            <a:endParaRPr lang="en-US"/>
          </a:p>
        </p:txBody>
      </p:sp>
    </p:spTree>
    <p:extLst>
      <p:ext uri="{BB962C8B-B14F-4D97-AF65-F5344CB8AC3E}">
        <p14:creationId xmlns:p14="http://schemas.microsoft.com/office/powerpoint/2010/main" val="252194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B4130-D425-42A4-8C34-6233A49FE612}" type="datetimeFigureOut">
              <a:rPr lang="en-US" smtClean="0"/>
              <a:t>9/25/2017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ADDC9-0F65-49FA-A636-6330817DC1DA}" type="slidenum">
              <a:rPr lang="en-US" smtClean="0"/>
              <a:t>‹#›</a:t>
            </a:fld>
            <a:endParaRPr lang="en-US"/>
          </a:p>
        </p:txBody>
      </p:sp>
    </p:spTree>
    <p:extLst>
      <p:ext uri="{BB962C8B-B14F-4D97-AF65-F5344CB8AC3E}">
        <p14:creationId xmlns:p14="http://schemas.microsoft.com/office/powerpoint/2010/main" val="837627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Alien Interactions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38172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Interactions</a:t>
            </a:r>
            <a:endParaRPr lang="en-US" dirty="0"/>
          </a:p>
        </p:txBody>
      </p:sp>
      <p:sp>
        <p:nvSpPr>
          <p:cNvPr id="5" name="Text Placeholder 4"/>
          <p:cNvSpPr>
            <a:spLocks noGrp="1"/>
          </p:cNvSpPr>
          <p:nvPr>
            <p:ph type="body" idx="1"/>
          </p:nvPr>
        </p:nvSpPr>
        <p:spPr/>
        <p:txBody>
          <a:bodyPr/>
          <a:lstStyle/>
          <a:p>
            <a:r>
              <a:rPr lang="en-US" dirty="0" err="1" smtClean="0"/>
              <a:t>Asherog</a:t>
            </a:r>
            <a:r>
              <a:rPr lang="en-US" dirty="0" smtClean="0"/>
              <a:t> vs </a:t>
            </a:r>
            <a:r>
              <a:rPr lang="en-US" dirty="0" err="1" smtClean="0"/>
              <a:t>Tyfren</a:t>
            </a:r>
            <a:endParaRPr lang="en-US" dirty="0"/>
          </a:p>
        </p:txBody>
      </p:sp>
      <p:sp>
        <p:nvSpPr>
          <p:cNvPr id="6" name="Content Placeholder 5"/>
          <p:cNvSpPr>
            <a:spLocks noGrp="1"/>
          </p:cNvSpPr>
          <p:nvPr>
            <p:ph sz="half" idx="2"/>
          </p:nvPr>
        </p:nvSpPr>
        <p:spPr/>
        <p:txBody>
          <a:bodyPr/>
          <a:lstStyle/>
          <a:p>
            <a:r>
              <a:rPr lang="en-US" dirty="0" smtClean="0"/>
              <a:t>The </a:t>
            </a:r>
            <a:r>
              <a:rPr lang="en-US" dirty="0" err="1"/>
              <a:t>T</a:t>
            </a:r>
            <a:r>
              <a:rPr lang="en-US" dirty="0" err="1" smtClean="0"/>
              <a:t>yfren</a:t>
            </a:r>
            <a:r>
              <a:rPr lang="en-US" dirty="0" smtClean="0"/>
              <a:t> offers </a:t>
            </a:r>
            <a:r>
              <a:rPr lang="en-US" dirty="0"/>
              <a:t>the </a:t>
            </a:r>
            <a:r>
              <a:rPr lang="en-US" dirty="0" err="1"/>
              <a:t>Asherog</a:t>
            </a:r>
            <a:r>
              <a:rPr lang="en-US" dirty="0"/>
              <a:t> to join </a:t>
            </a:r>
            <a:r>
              <a:rPr lang="en-US" dirty="0" smtClean="0"/>
              <a:t>it </a:t>
            </a:r>
            <a:r>
              <a:rPr lang="en-US" dirty="0"/>
              <a:t>for a </a:t>
            </a:r>
            <a:r>
              <a:rPr lang="en-US" dirty="0" smtClean="0"/>
              <a:t>swim in its ocean planet </a:t>
            </a:r>
            <a:r>
              <a:rPr lang="en-US" dirty="0"/>
              <a:t>but the </a:t>
            </a:r>
            <a:r>
              <a:rPr lang="en-US" dirty="0" err="1"/>
              <a:t>Asherog</a:t>
            </a:r>
            <a:r>
              <a:rPr lang="en-US" dirty="0"/>
              <a:t> responds with a grimace of </a:t>
            </a:r>
            <a:r>
              <a:rPr lang="en-US" dirty="0" smtClean="0"/>
              <a:t>disgust.  The </a:t>
            </a:r>
            <a:r>
              <a:rPr lang="en-US" dirty="0" err="1" smtClean="0"/>
              <a:t>Asherog</a:t>
            </a:r>
            <a:r>
              <a:rPr lang="en-US" dirty="0" smtClean="0"/>
              <a:t> flushes the </a:t>
            </a:r>
            <a:r>
              <a:rPr lang="en-US" dirty="0" err="1" smtClean="0"/>
              <a:t>Tyfren</a:t>
            </a:r>
            <a:r>
              <a:rPr lang="en-US" dirty="0" smtClean="0"/>
              <a:t> down a black hole: the galactic toilet.</a:t>
            </a:r>
            <a:endParaRPr lang="en-US" dirty="0"/>
          </a:p>
        </p:txBody>
      </p:sp>
      <p:sp>
        <p:nvSpPr>
          <p:cNvPr id="7" name="Text Placeholder 6"/>
          <p:cNvSpPr>
            <a:spLocks noGrp="1"/>
          </p:cNvSpPr>
          <p:nvPr>
            <p:ph type="body" sz="quarter" idx="3"/>
          </p:nvPr>
        </p:nvSpPr>
        <p:spPr/>
        <p:txBody>
          <a:bodyPr/>
          <a:lstStyle/>
          <a:p>
            <a:r>
              <a:rPr lang="en-US" dirty="0" smtClean="0"/>
              <a:t>Result</a:t>
            </a:r>
            <a:endParaRPr lang="en-US" dirty="0"/>
          </a:p>
        </p:txBody>
      </p:sp>
      <p:sp>
        <p:nvSpPr>
          <p:cNvPr id="8" name="Content Placeholder 7"/>
          <p:cNvSpPr>
            <a:spLocks noGrp="1"/>
          </p:cNvSpPr>
          <p:nvPr>
            <p:ph sz="quarter" idx="4"/>
          </p:nvPr>
        </p:nvSpPr>
        <p:spPr/>
        <p:txBody>
          <a:bodyPr/>
          <a:lstStyle/>
          <a:p>
            <a:r>
              <a:rPr lang="en-US" dirty="0" err="1" smtClean="0"/>
              <a:t>Tyfren</a:t>
            </a:r>
            <a:r>
              <a:rPr lang="en-US" dirty="0" smtClean="0"/>
              <a:t> card is destroyed</a:t>
            </a:r>
            <a:endParaRPr lang="en-US" dirty="0"/>
          </a:p>
        </p:txBody>
      </p:sp>
    </p:spTree>
    <p:extLst>
      <p:ext uri="{BB962C8B-B14F-4D97-AF65-F5344CB8AC3E}">
        <p14:creationId xmlns:p14="http://schemas.microsoft.com/office/powerpoint/2010/main" val="10012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Interactions</a:t>
            </a:r>
            <a:endParaRPr lang="en-US" dirty="0"/>
          </a:p>
        </p:txBody>
      </p:sp>
      <p:sp>
        <p:nvSpPr>
          <p:cNvPr id="5" name="Text Placeholder 4"/>
          <p:cNvSpPr>
            <a:spLocks noGrp="1"/>
          </p:cNvSpPr>
          <p:nvPr>
            <p:ph type="body" idx="1"/>
          </p:nvPr>
        </p:nvSpPr>
        <p:spPr/>
        <p:txBody>
          <a:bodyPr/>
          <a:lstStyle/>
          <a:p>
            <a:r>
              <a:rPr lang="en-US" dirty="0" err="1" smtClean="0"/>
              <a:t>Asherog</a:t>
            </a:r>
            <a:r>
              <a:rPr lang="en-US" dirty="0" smtClean="0"/>
              <a:t> vs </a:t>
            </a:r>
            <a:r>
              <a:rPr lang="en-US" dirty="0" err="1" smtClean="0"/>
              <a:t>Arka</a:t>
            </a:r>
            <a:endParaRPr lang="en-US" dirty="0"/>
          </a:p>
        </p:txBody>
      </p:sp>
      <p:sp>
        <p:nvSpPr>
          <p:cNvPr id="6" name="Content Placeholder 5"/>
          <p:cNvSpPr>
            <a:spLocks noGrp="1"/>
          </p:cNvSpPr>
          <p:nvPr>
            <p:ph sz="half" idx="2"/>
          </p:nvPr>
        </p:nvSpPr>
        <p:spPr/>
        <p:txBody>
          <a:bodyPr/>
          <a:lstStyle/>
          <a:p>
            <a:r>
              <a:rPr lang="en-US" dirty="0" smtClean="0"/>
              <a:t>The </a:t>
            </a:r>
            <a:r>
              <a:rPr lang="en-US" dirty="0" err="1" smtClean="0"/>
              <a:t>Asherog</a:t>
            </a:r>
            <a:r>
              <a:rPr lang="en-US" dirty="0" smtClean="0"/>
              <a:t> listened patiently about the stories the </a:t>
            </a:r>
            <a:r>
              <a:rPr lang="en-US" dirty="0" err="1" smtClean="0"/>
              <a:t>Arka</a:t>
            </a:r>
            <a:r>
              <a:rPr lang="en-US" dirty="0" smtClean="0"/>
              <a:t> had to offer.  Upon receiving knowledge of various races created by the </a:t>
            </a:r>
            <a:r>
              <a:rPr lang="en-US" dirty="0" err="1" smtClean="0"/>
              <a:t>Astrens</a:t>
            </a:r>
            <a:r>
              <a:rPr lang="en-US" dirty="0" smtClean="0"/>
              <a:t> they inquired on their locations.  After getting what they needed, they destroyed the </a:t>
            </a:r>
            <a:r>
              <a:rPr lang="en-US" dirty="0" err="1" smtClean="0"/>
              <a:t>Arka</a:t>
            </a:r>
            <a:r>
              <a:rPr lang="en-US" dirty="0" smtClean="0"/>
              <a:t>.</a:t>
            </a:r>
            <a:endParaRPr lang="en-US" dirty="0"/>
          </a:p>
        </p:txBody>
      </p:sp>
      <p:sp>
        <p:nvSpPr>
          <p:cNvPr id="7" name="Text Placeholder 6"/>
          <p:cNvSpPr>
            <a:spLocks noGrp="1"/>
          </p:cNvSpPr>
          <p:nvPr>
            <p:ph type="body" sz="quarter" idx="3"/>
          </p:nvPr>
        </p:nvSpPr>
        <p:spPr/>
        <p:txBody>
          <a:bodyPr/>
          <a:lstStyle/>
          <a:p>
            <a:r>
              <a:rPr lang="en-US" dirty="0" smtClean="0"/>
              <a:t>Results</a:t>
            </a:r>
            <a:endParaRPr lang="en-US" dirty="0"/>
          </a:p>
        </p:txBody>
      </p:sp>
      <p:sp>
        <p:nvSpPr>
          <p:cNvPr id="8" name="Content Placeholder 7"/>
          <p:cNvSpPr>
            <a:spLocks noGrp="1"/>
          </p:cNvSpPr>
          <p:nvPr>
            <p:ph sz="quarter" idx="4"/>
          </p:nvPr>
        </p:nvSpPr>
        <p:spPr/>
        <p:txBody>
          <a:bodyPr/>
          <a:lstStyle/>
          <a:p>
            <a:r>
              <a:rPr lang="en-US" dirty="0" smtClean="0"/>
              <a:t>The player who played the </a:t>
            </a:r>
            <a:r>
              <a:rPr lang="en-US" dirty="0" err="1" smtClean="0"/>
              <a:t>Arka</a:t>
            </a:r>
            <a:r>
              <a:rPr lang="en-US" dirty="0"/>
              <a:t> </a:t>
            </a:r>
            <a:r>
              <a:rPr lang="en-US" dirty="0" smtClean="0"/>
              <a:t>card has 3 additional races removed from his deck permanently.</a:t>
            </a:r>
          </a:p>
          <a:p>
            <a:r>
              <a:rPr lang="en-US" dirty="0" smtClean="0"/>
              <a:t>The </a:t>
            </a:r>
            <a:r>
              <a:rPr lang="en-US" dirty="0" err="1" smtClean="0"/>
              <a:t>Arka</a:t>
            </a:r>
            <a:r>
              <a:rPr lang="en-US" dirty="0" smtClean="0"/>
              <a:t> card is destroyed.</a:t>
            </a:r>
            <a:endParaRPr lang="en-US" dirty="0"/>
          </a:p>
        </p:txBody>
      </p:sp>
    </p:spTree>
    <p:extLst>
      <p:ext uri="{BB962C8B-B14F-4D97-AF65-F5344CB8AC3E}">
        <p14:creationId xmlns:p14="http://schemas.microsoft.com/office/powerpoint/2010/main" val="152225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Interactions</a:t>
            </a:r>
            <a:endParaRPr lang="en-US" dirty="0"/>
          </a:p>
        </p:txBody>
      </p:sp>
      <p:sp>
        <p:nvSpPr>
          <p:cNvPr id="5" name="Text Placeholder 4"/>
          <p:cNvSpPr>
            <a:spLocks noGrp="1"/>
          </p:cNvSpPr>
          <p:nvPr>
            <p:ph type="body" idx="1"/>
          </p:nvPr>
        </p:nvSpPr>
        <p:spPr/>
        <p:txBody>
          <a:bodyPr/>
          <a:lstStyle/>
          <a:p>
            <a:r>
              <a:rPr lang="en-US" dirty="0" err="1" smtClean="0"/>
              <a:t>Asherog</a:t>
            </a:r>
            <a:r>
              <a:rPr lang="en-US" dirty="0" smtClean="0"/>
              <a:t> vs </a:t>
            </a:r>
            <a:r>
              <a:rPr lang="en-US" dirty="0" err="1" smtClean="0"/>
              <a:t>Rheian</a:t>
            </a:r>
            <a:endParaRPr lang="en-US" dirty="0"/>
          </a:p>
        </p:txBody>
      </p:sp>
      <p:sp>
        <p:nvSpPr>
          <p:cNvPr id="6" name="Content Placeholder 5"/>
          <p:cNvSpPr>
            <a:spLocks noGrp="1"/>
          </p:cNvSpPr>
          <p:nvPr>
            <p:ph sz="half" idx="2"/>
          </p:nvPr>
        </p:nvSpPr>
        <p:spPr/>
        <p:txBody>
          <a:bodyPr/>
          <a:lstStyle/>
          <a:p>
            <a:r>
              <a:rPr lang="en-US" dirty="0" smtClean="0"/>
              <a:t>The </a:t>
            </a:r>
            <a:r>
              <a:rPr lang="en-US" dirty="0" err="1" smtClean="0"/>
              <a:t>Asherog</a:t>
            </a:r>
            <a:r>
              <a:rPr lang="en-US" dirty="0" smtClean="0"/>
              <a:t> sees a natural creature.  A creature born from the womb of the universe like itself.  A creature made by no god.  It decides to leave it be.</a:t>
            </a:r>
            <a:endParaRPr lang="en-US" dirty="0"/>
          </a:p>
        </p:txBody>
      </p:sp>
      <p:sp>
        <p:nvSpPr>
          <p:cNvPr id="7" name="Text Placeholder 6"/>
          <p:cNvSpPr>
            <a:spLocks noGrp="1"/>
          </p:cNvSpPr>
          <p:nvPr>
            <p:ph type="body" sz="quarter" idx="3"/>
          </p:nvPr>
        </p:nvSpPr>
        <p:spPr/>
        <p:txBody>
          <a:bodyPr/>
          <a:lstStyle/>
          <a:p>
            <a:r>
              <a:rPr lang="en-US" dirty="0" smtClean="0"/>
              <a:t>Result</a:t>
            </a:r>
            <a:endParaRPr lang="en-US" dirty="0"/>
          </a:p>
        </p:txBody>
      </p:sp>
      <p:sp>
        <p:nvSpPr>
          <p:cNvPr id="8" name="Content Placeholder 7"/>
          <p:cNvSpPr>
            <a:spLocks noGrp="1"/>
          </p:cNvSpPr>
          <p:nvPr>
            <p:ph sz="quarter" idx="4"/>
          </p:nvPr>
        </p:nvSpPr>
        <p:spPr/>
        <p:txBody>
          <a:bodyPr/>
          <a:lstStyle/>
          <a:p>
            <a:r>
              <a:rPr lang="en-US" dirty="0" err="1" smtClean="0"/>
              <a:t>Asherog</a:t>
            </a:r>
            <a:r>
              <a:rPr lang="en-US" dirty="0" smtClean="0"/>
              <a:t> card rerolls.</a:t>
            </a:r>
            <a:endParaRPr lang="en-US" dirty="0"/>
          </a:p>
        </p:txBody>
      </p:sp>
    </p:spTree>
    <p:extLst>
      <p:ext uri="{BB962C8B-B14F-4D97-AF65-F5344CB8AC3E}">
        <p14:creationId xmlns:p14="http://schemas.microsoft.com/office/powerpoint/2010/main" val="387352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Interactions</a:t>
            </a:r>
            <a:endParaRPr lang="en-US" dirty="0"/>
          </a:p>
        </p:txBody>
      </p:sp>
      <p:sp>
        <p:nvSpPr>
          <p:cNvPr id="5" name="Text Placeholder 4"/>
          <p:cNvSpPr>
            <a:spLocks noGrp="1"/>
          </p:cNvSpPr>
          <p:nvPr>
            <p:ph type="body" idx="1"/>
          </p:nvPr>
        </p:nvSpPr>
        <p:spPr/>
        <p:txBody>
          <a:bodyPr/>
          <a:lstStyle/>
          <a:p>
            <a:r>
              <a:rPr lang="en-US" dirty="0" err="1" smtClean="0"/>
              <a:t>Asherog</a:t>
            </a:r>
            <a:r>
              <a:rPr lang="en-US" dirty="0" smtClean="0"/>
              <a:t> vs </a:t>
            </a:r>
            <a:r>
              <a:rPr lang="en-US" dirty="0" err="1" smtClean="0"/>
              <a:t>Volani</a:t>
            </a:r>
            <a:endParaRPr lang="en-US" dirty="0"/>
          </a:p>
        </p:txBody>
      </p:sp>
      <p:sp>
        <p:nvSpPr>
          <p:cNvPr id="6" name="Content Placeholder 5"/>
          <p:cNvSpPr>
            <a:spLocks noGrp="1"/>
          </p:cNvSpPr>
          <p:nvPr>
            <p:ph sz="half" idx="2"/>
          </p:nvPr>
        </p:nvSpPr>
        <p:spPr/>
        <p:txBody>
          <a:bodyPr/>
          <a:lstStyle/>
          <a:p>
            <a:r>
              <a:rPr lang="en-US" dirty="0" smtClean="0"/>
              <a:t>The </a:t>
            </a:r>
            <a:r>
              <a:rPr lang="en-US" dirty="0" err="1" smtClean="0"/>
              <a:t>Asherog</a:t>
            </a:r>
            <a:r>
              <a:rPr lang="en-US" dirty="0"/>
              <a:t> </a:t>
            </a:r>
            <a:r>
              <a:rPr lang="en-US" dirty="0" smtClean="0"/>
              <a:t>collapses the nearby sun, and a supernova rocks across the solar system destroying the </a:t>
            </a:r>
            <a:r>
              <a:rPr lang="en-US" dirty="0" err="1" smtClean="0"/>
              <a:t>Volani</a:t>
            </a:r>
            <a:r>
              <a:rPr lang="en-US" dirty="0" smtClean="0"/>
              <a:t> home world.</a:t>
            </a:r>
            <a:endParaRPr lang="en-US" dirty="0"/>
          </a:p>
        </p:txBody>
      </p:sp>
      <p:sp>
        <p:nvSpPr>
          <p:cNvPr id="7" name="Text Placeholder 6"/>
          <p:cNvSpPr>
            <a:spLocks noGrp="1"/>
          </p:cNvSpPr>
          <p:nvPr>
            <p:ph type="body" sz="quarter" idx="3"/>
          </p:nvPr>
        </p:nvSpPr>
        <p:spPr/>
        <p:txBody>
          <a:bodyPr/>
          <a:lstStyle/>
          <a:p>
            <a:r>
              <a:rPr lang="en-US" dirty="0" smtClean="0"/>
              <a:t>Result</a:t>
            </a:r>
            <a:endParaRPr lang="en-US" dirty="0"/>
          </a:p>
        </p:txBody>
      </p:sp>
      <p:sp>
        <p:nvSpPr>
          <p:cNvPr id="8" name="Content Placeholder 7"/>
          <p:cNvSpPr>
            <a:spLocks noGrp="1"/>
          </p:cNvSpPr>
          <p:nvPr>
            <p:ph sz="quarter" idx="4"/>
          </p:nvPr>
        </p:nvSpPr>
        <p:spPr/>
        <p:txBody>
          <a:bodyPr/>
          <a:lstStyle/>
          <a:p>
            <a:r>
              <a:rPr lang="en-US" dirty="0" smtClean="0"/>
              <a:t>The </a:t>
            </a:r>
            <a:r>
              <a:rPr lang="en-US" dirty="0" err="1" smtClean="0"/>
              <a:t>volani</a:t>
            </a:r>
            <a:r>
              <a:rPr lang="en-US" dirty="0" smtClean="0"/>
              <a:t> card is completely removed from the game.</a:t>
            </a:r>
            <a:endParaRPr lang="en-US" dirty="0"/>
          </a:p>
        </p:txBody>
      </p:sp>
    </p:spTree>
    <p:extLst>
      <p:ext uri="{BB962C8B-B14F-4D97-AF65-F5344CB8AC3E}">
        <p14:creationId xmlns:p14="http://schemas.microsoft.com/office/powerpoint/2010/main" val="104698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dirty="0" err="1" smtClean="0"/>
              <a:t>Asherog</a:t>
            </a:r>
            <a:r>
              <a:rPr lang="en-US" dirty="0" smtClean="0"/>
              <a:t> vs </a:t>
            </a:r>
            <a:r>
              <a:rPr lang="en-US" dirty="0" err="1" smtClean="0"/>
              <a:t>Loke</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Asherog</a:t>
            </a:r>
            <a:r>
              <a:rPr lang="en-US" dirty="0" smtClean="0"/>
              <a:t> is reviled by the vermin.  But there are too many </a:t>
            </a:r>
            <a:r>
              <a:rPr lang="en-US" dirty="0" err="1" smtClean="0"/>
              <a:t>lokes</a:t>
            </a:r>
            <a:r>
              <a:rPr lang="en-US" dirty="0" smtClean="0"/>
              <a:t>.</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smtClean="0"/>
              <a:t>The player who played </a:t>
            </a:r>
            <a:r>
              <a:rPr lang="en-US" dirty="0" err="1" smtClean="0"/>
              <a:t>loke</a:t>
            </a:r>
            <a:r>
              <a:rPr lang="en-US" dirty="0" smtClean="0"/>
              <a:t> looses 5 </a:t>
            </a:r>
            <a:r>
              <a:rPr lang="en-US" dirty="0" err="1" smtClean="0"/>
              <a:t>hp</a:t>
            </a:r>
            <a:r>
              <a:rPr lang="en-US" dirty="0" smtClean="0"/>
              <a:t> but the </a:t>
            </a:r>
            <a:r>
              <a:rPr lang="en-US" dirty="0" err="1" smtClean="0"/>
              <a:t>loke</a:t>
            </a:r>
            <a:r>
              <a:rPr lang="en-US" dirty="0" smtClean="0"/>
              <a:t> card remains.</a:t>
            </a:r>
            <a:endParaRPr lang="en-US" dirty="0"/>
          </a:p>
        </p:txBody>
      </p:sp>
    </p:spTree>
    <p:extLst>
      <p:ext uri="{BB962C8B-B14F-4D97-AF65-F5344CB8AC3E}">
        <p14:creationId xmlns:p14="http://schemas.microsoft.com/office/powerpoint/2010/main" val="244212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smtClean="0"/>
              <a:t>Aherog</a:t>
            </a:r>
            <a:r>
              <a:rPr lang="en-US" dirty="0" smtClean="0"/>
              <a:t> vs </a:t>
            </a:r>
            <a:r>
              <a:rPr lang="en-US" dirty="0" err="1" smtClean="0"/>
              <a:t>Gorgox</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Asherog</a:t>
            </a:r>
            <a:r>
              <a:rPr lang="en-US" dirty="0" smtClean="0"/>
              <a:t> looks at a creature nurtured by their </a:t>
            </a:r>
            <a:r>
              <a:rPr lang="en-US" dirty="0" err="1" smtClean="0"/>
              <a:t>Astren</a:t>
            </a:r>
            <a:r>
              <a:rPr lang="en-US" dirty="0" smtClean="0"/>
              <a:t> enemies.  They throw a meteor at the </a:t>
            </a:r>
            <a:r>
              <a:rPr lang="en-US" dirty="0" err="1" smtClean="0"/>
              <a:t>Gorgox</a:t>
            </a:r>
            <a:r>
              <a:rPr lang="en-US" dirty="0" smtClean="0"/>
              <a:t> </a:t>
            </a:r>
            <a:r>
              <a:rPr lang="en-US" dirty="0" err="1" smtClean="0"/>
              <a:t>homeworld</a:t>
            </a:r>
            <a:r>
              <a:rPr lang="en-US" dirty="0" smtClean="0"/>
              <a:t> and cleanse the planet.</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smtClean="0"/>
              <a:t>Completely remove </a:t>
            </a:r>
            <a:r>
              <a:rPr lang="en-US" dirty="0" err="1"/>
              <a:t>G</a:t>
            </a:r>
            <a:r>
              <a:rPr lang="en-US" dirty="0" err="1" smtClean="0"/>
              <a:t>orgox</a:t>
            </a:r>
            <a:endParaRPr lang="en-US" dirty="0"/>
          </a:p>
        </p:txBody>
      </p:sp>
    </p:spTree>
    <p:extLst>
      <p:ext uri="{BB962C8B-B14F-4D97-AF65-F5344CB8AC3E}">
        <p14:creationId xmlns:p14="http://schemas.microsoft.com/office/powerpoint/2010/main" val="325618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smtClean="0"/>
              <a:t>Asherog</a:t>
            </a:r>
            <a:r>
              <a:rPr lang="en-US" dirty="0" smtClean="0"/>
              <a:t> vs </a:t>
            </a:r>
            <a:r>
              <a:rPr lang="en-US" dirty="0" err="1" smtClean="0"/>
              <a:t>Thangorian</a:t>
            </a:r>
            <a:endParaRPr lang="en-US" dirty="0"/>
          </a:p>
        </p:txBody>
      </p:sp>
      <p:sp>
        <p:nvSpPr>
          <p:cNvPr id="4" name="Content Placeholder 3"/>
          <p:cNvSpPr>
            <a:spLocks noGrp="1"/>
          </p:cNvSpPr>
          <p:nvPr>
            <p:ph sz="half" idx="2"/>
          </p:nvPr>
        </p:nvSpPr>
        <p:spPr/>
        <p:txBody>
          <a:bodyPr/>
          <a:lstStyle/>
          <a:p>
            <a:r>
              <a:rPr lang="en-US" dirty="0" smtClean="0"/>
              <a:t>A dark shadow covers the </a:t>
            </a:r>
            <a:r>
              <a:rPr lang="en-US" dirty="0" err="1" smtClean="0"/>
              <a:t>thangorian</a:t>
            </a:r>
            <a:r>
              <a:rPr lang="en-US" dirty="0" smtClean="0"/>
              <a:t> </a:t>
            </a:r>
            <a:r>
              <a:rPr lang="en-US" dirty="0" err="1" smtClean="0"/>
              <a:t>homeworld</a:t>
            </a:r>
            <a:r>
              <a:rPr lang="en-US" dirty="0" smtClean="0"/>
              <a:t>.  A violet energy leaps out of the gathering black sky.  The world breaks open, and scatters across the solar system.</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Thangorian</a:t>
            </a:r>
            <a:r>
              <a:rPr lang="en-US" dirty="0" smtClean="0"/>
              <a:t> is destroyed.</a:t>
            </a:r>
            <a:endParaRPr lang="en-US" dirty="0"/>
          </a:p>
        </p:txBody>
      </p:sp>
    </p:spTree>
    <p:extLst>
      <p:ext uri="{BB962C8B-B14F-4D97-AF65-F5344CB8AC3E}">
        <p14:creationId xmlns:p14="http://schemas.microsoft.com/office/powerpoint/2010/main" val="76932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a:t>
            </a:r>
            <a:endParaRPr lang="en-US" dirty="0"/>
          </a:p>
        </p:txBody>
      </p:sp>
      <p:sp>
        <p:nvSpPr>
          <p:cNvPr id="3" name="Text Placeholder 2"/>
          <p:cNvSpPr>
            <a:spLocks noGrp="1"/>
          </p:cNvSpPr>
          <p:nvPr>
            <p:ph type="body" idx="1"/>
          </p:nvPr>
        </p:nvSpPr>
        <p:spPr/>
        <p:txBody>
          <a:bodyPr/>
          <a:lstStyle/>
          <a:p>
            <a:r>
              <a:rPr lang="en-US" dirty="0" err="1" smtClean="0"/>
              <a:t>Asherog</a:t>
            </a:r>
            <a:r>
              <a:rPr lang="en-US" dirty="0" smtClean="0"/>
              <a:t> vs </a:t>
            </a:r>
            <a:r>
              <a:rPr lang="en-US" dirty="0" err="1" smtClean="0"/>
              <a:t>Thuvix</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Asherog</a:t>
            </a:r>
            <a:r>
              <a:rPr lang="en-US" dirty="0" smtClean="0"/>
              <a:t> are destroyers.  The universe shall burn.</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smtClean="0"/>
              <a:t>Destroy </a:t>
            </a:r>
            <a:r>
              <a:rPr lang="en-US" dirty="0" err="1" smtClean="0"/>
              <a:t>Thuvix</a:t>
            </a:r>
            <a:endParaRPr lang="en-US" dirty="0"/>
          </a:p>
        </p:txBody>
      </p:sp>
    </p:spTree>
    <p:extLst>
      <p:ext uri="{BB962C8B-B14F-4D97-AF65-F5344CB8AC3E}">
        <p14:creationId xmlns:p14="http://schemas.microsoft.com/office/powerpoint/2010/main" val="229248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rmAutofit/>
          </a:bodyPr>
          <a:lstStyle/>
          <a:p>
            <a:r>
              <a:rPr lang="en-US" dirty="0" err="1" smtClean="0"/>
              <a:t>Astren</a:t>
            </a:r>
            <a:r>
              <a:rPr lang="en-US" dirty="0" smtClean="0"/>
              <a:t> vs Everything else.</a:t>
            </a:r>
            <a:endParaRPr lang="en-US" dirty="0"/>
          </a:p>
        </p:txBody>
      </p:sp>
      <p:sp>
        <p:nvSpPr>
          <p:cNvPr id="4" name="Content Placeholder 3"/>
          <p:cNvSpPr>
            <a:spLocks noGrp="1"/>
          </p:cNvSpPr>
          <p:nvPr>
            <p:ph sz="half" idx="2"/>
          </p:nvPr>
        </p:nvSpPr>
        <p:spPr/>
        <p:txBody>
          <a:bodyPr/>
          <a:lstStyle/>
          <a:p>
            <a:r>
              <a:rPr lang="en-US" dirty="0" smtClean="0"/>
              <a:t>The Star-Angels descend onto the planet.  Life returns to places where life is long gone.  Life grows wild where it already grows.</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smtClean="0"/>
              <a:t>If there are any destroyed cards.  Resurrect it.  If a card is resurrected the </a:t>
            </a:r>
            <a:r>
              <a:rPr lang="en-US" dirty="0" err="1" smtClean="0"/>
              <a:t>Astren</a:t>
            </a:r>
            <a:r>
              <a:rPr lang="en-US" dirty="0" smtClean="0"/>
              <a:t> gains 10 health.</a:t>
            </a:r>
          </a:p>
          <a:p>
            <a:r>
              <a:rPr lang="en-US" dirty="0" smtClean="0"/>
              <a:t>If there are no destroyed cards.  The player not in </a:t>
            </a:r>
            <a:r>
              <a:rPr lang="en-US" dirty="0" err="1" smtClean="0"/>
              <a:t>posession</a:t>
            </a:r>
            <a:r>
              <a:rPr lang="en-US" dirty="0" smtClean="0"/>
              <a:t> of the </a:t>
            </a:r>
            <a:r>
              <a:rPr lang="en-US" dirty="0" err="1" smtClean="0"/>
              <a:t>Astren</a:t>
            </a:r>
            <a:r>
              <a:rPr lang="en-US" dirty="0" smtClean="0"/>
              <a:t> card gains 10 HP.</a:t>
            </a:r>
          </a:p>
        </p:txBody>
      </p:sp>
    </p:spTree>
    <p:extLst>
      <p:ext uri="{BB962C8B-B14F-4D97-AF65-F5344CB8AC3E}">
        <p14:creationId xmlns:p14="http://schemas.microsoft.com/office/powerpoint/2010/main" val="772794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normAutofit/>
          </a:bodyPr>
          <a:lstStyle/>
          <a:p>
            <a:r>
              <a:rPr lang="en-US" dirty="0" err="1" smtClean="0"/>
              <a:t>Suronian</a:t>
            </a:r>
            <a:r>
              <a:rPr lang="en-US" dirty="0" smtClean="0"/>
              <a:t> vs. </a:t>
            </a:r>
            <a:r>
              <a:rPr lang="en-US" dirty="0" err="1" smtClean="0"/>
              <a:t>Rachnians</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In a free space port.  The </a:t>
            </a:r>
            <a:r>
              <a:rPr lang="en-US" dirty="0" err="1" smtClean="0"/>
              <a:t>Suronian</a:t>
            </a:r>
            <a:r>
              <a:rPr lang="en-US" dirty="0" smtClean="0"/>
              <a:t> walks into a bar, looking for hire.  He’s a mercenary looking for gold.  He meets a bug like alien with a big fuzzy beard.</a:t>
            </a:r>
            <a:br>
              <a:rPr lang="en-US" dirty="0" smtClean="0"/>
            </a:br>
            <a:r>
              <a:rPr lang="en-US" dirty="0" smtClean="0"/>
              <a:t>“How about you join my crew for a bit of fair share,” said the </a:t>
            </a:r>
            <a:r>
              <a:rPr lang="en-US" dirty="0" err="1" smtClean="0"/>
              <a:t>Rachnian</a:t>
            </a:r>
            <a:r>
              <a:rPr lang="en-US" dirty="0" smtClean="0"/>
              <a:t>.  The </a:t>
            </a:r>
            <a:r>
              <a:rPr lang="en-US" dirty="0" err="1" smtClean="0"/>
              <a:t>Suronian</a:t>
            </a:r>
            <a:r>
              <a:rPr lang="en-US" dirty="0" smtClean="0"/>
              <a:t> drunk to their deal.</a:t>
            </a:r>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smtClean="0"/>
              <a:t>The </a:t>
            </a:r>
            <a:r>
              <a:rPr lang="en-US" dirty="0" err="1"/>
              <a:t>R</a:t>
            </a:r>
            <a:r>
              <a:rPr lang="en-US" dirty="0" err="1" smtClean="0"/>
              <a:t>achnian</a:t>
            </a:r>
            <a:r>
              <a:rPr lang="en-US" dirty="0" smtClean="0"/>
              <a:t> player gains an extra </a:t>
            </a:r>
            <a:r>
              <a:rPr lang="en-US" dirty="0" err="1" smtClean="0"/>
              <a:t>Suronian</a:t>
            </a:r>
            <a:r>
              <a:rPr lang="en-US" dirty="0" smtClean="0"/>
              <a:t> card.</a:t>
            </a:r>
          </a:p>
          <a:p>
            <a:r>
              <a:rPr lang="en-US" dirty="0" smtClean="0"/>
              <a:t>The </a:t>
            </a:r>
            <a:r>
              <a:rPr lang="en-US" dirty="0" err="1" smtClean="0"/>
              <a:t>Suronian</a:t>
            </a:r>
            <a:r>
              <a:rPr lang="en-US" dirty="0" smtClean="0"/>
              <a:t> player gains 5 health.</a:t>
            </a:r>
          </a:p>
        </p:txBody>
      </p:sp>
    </p:spTree>
    <p:extLst>
      <p:ext uri="{BB962C8B-B14F-4D97-AF65-F5344CB8AC3E}">
        <p14:creationId xmlns:p14="http://schemas.microsoft.com/office/powerpoint/2010/main" val="226138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Interactions</a:t>
            </a:r>
            <a:endParaRPr lang="en-US" dirty="0"/>
          </a:p>
        </p:txBody>
      </p:sp>
      <p:sp>
        <p:nvSpPr>
          <p:cNvPr id="5" name="Text Placeholder 4"/>
          <p:cNvSpPr>
            <a:spLocks noGrp="1"/>
          </p:cNvSpPr>
          <p:nvPr>
            <p:ph type="body" idx="1"/>
          </p:nvPr>
        </p:nvSpPr>
        <p:spPr/>
        <p:txBody>
          <a:bodyPr/>
          <a:lstStyle/>
          <a:p>
            <a:r>
              <a:rPr lang="en-US" dirty="0" err="1" smtClean="0"/>
              <a:t>Asherog</a:t>
            </a:r>
            <a:r>
              <a:rPr lang="en-US" dirty="0" smtClean="0"/>
              <a:t> vs </a:t>
            </a:r>
            <a:r>
              <a:rPr lang="en-US" dirty="0" err="1" smtClean="0"/>
              <a:t>Asherog</a:t>
            </a:r>
            <a:endParaRPr lang="en-US" dirty="0"/>
          </a:p>
        </p:txBody>
      </p:sp>
      <p:sp>
        <p:nvSpPr>
          <p:cNvPr id="6" name="Content Placeholder 5"/>
          <p:cNvSpPr>
            <a:spLocks noGrp="1"/>
          </p:cNvSpPr>
          <p:nvPr>
            <p:ph sz="half" idx="2"/>
          </p:nvPr>
        </p:nvSpPr>
        <p:spPr/>
        <p:txBody>
          <a:bodyPr/>
          <a:lstStyle/>
          <a:p>
            <a:r>
              <a:rPr lang="en-US" dirty="0" smtClean="0"/>
              <a:t>The destroyer meets another destroyer.</a:t>
            </a:r>
            <a:endParaRPr lang="en-US" dirty="0"/>
          </a:p>
        </p:txBody>
      </p:sp>
      <p:sp>
        <p:nvSpPr>
          <p:cNvPr id="7" name="Text Placeholder 6"/>
          <p:cNvSpPr>
            <a:spLocks noGrp="1"/>
          </p:cNvSpPr>
          <p:nvPr>
            <p:ph type="body" sz="quarter" idx="3"/>
          </p:nvPr>
        </p:nvSpPr>
        <p:spPr/>
        <p:txBody>
          <a:bodyPr/>
          <a:lstStyle/>
          <a:p>
            <a:r>
              <a:rPr lang="en-US" dirty="0" smtClean="0"/>
              <a:t>result</a:t>
            </a:r>
            <a:endParaRPr lang="en-US" dirty="0"/>
          </a:p>
        </p:txBody>
      </p:sp>
      <p:sp>
        <p:nvSpPr>
          <p:cNvPr id="8" name="Content Placeholder 7"/>
          <p:cNvSpPr>
            <a:spLocks noGrp="1"/>
          </p:cNvSpPr>
          <p:nvPr>
            <p:ph sz="quarter" idx="4"/>
          </p:nvPr>
        </p:nvSpPr>
        <p:spPr/>
        <p:txBody>
          <a:bodyPr/>
          <a:lstStyle/>
          <a:p>
            <a:r>
              <a:rPr lang="en-US" dirty="0" smtClean="0"/>
              <a:t>All cards are destroyed.</a:t>
            </a:r>
            <a:endParaRPr lang="en-US" dirty="0"/>
          </a:p>
          <a:p>
            <a:endParaRPr lang="en-US" dirty="0"/>
          </a:p>
        </p:txBody>
      </p:sp>
    </p:spTree>
    <p:extLst>
      <p:ext uri="{BB962C8B-B14F-4D97-AF65-F5344CB8AC3E}">
        <p14:creationId xmlns:p14="http://schemas.microsoft.com/office/powerpoint/2010/main" val="333989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normAutofit/>
          </a:bodyPr>
          <a:lstStyle/>
          <a:p>
            <a:r>
              <a:rPr lang="en-US" dirty="0" err="1" smtClean="0"/>
              <a:t>Suronian</a:t>
            </a:r>
            <a:r>
              <a:rPr lang="en-US" dirty="0" smtClean="0"/>
              <a:t> vs. </a:t>
            </a:r>
            <a:r>
              <a:rPr lang="en-US" dirty="0" err="1" smtClean="0"/>
              <a:t>Suronian</a:t>
            </a:r>
            <a:endParaRPr lang="en-US" dirty="0"/>
          </a:p>
        </p:txBody>
      </p:sp>
      <p:sp>
        <p:nvSpPr>
          <p:cNvPr id="4" name="Content Placeholder 3"/>
          <p:cNvSpPr>
            <a:spLocks noGrp="1"/>
          </p:cNvSpPr>
          <p:nvPr>
            <p:ph sz="half" idx="2"/>
          </p:nvPr>
        </p:nvSpPr>
        <p:spPr/>
        <p:txBody>
          <a:bodyPr/>
          <a:lstStyle/>
          <a:p>
            <a:r>
              <a:rPr lang="en-US" dirty="0" smtClean="0"/>
              <a:t>Two </a:t>
            </a:r>
            <a:r>
              <a:rPr lang="en-US" dirty="0" err="1"/>
              <a:t>S</a:t>
            </a:r>
            <a:r>
              <a:rPr lang="en-US" dirty="0" err="1" smtClean="0"/>
              <a:t>uronians</a:t>
            </a:r>
            <a:r>
              <a:rPr lang="en-US" dirty="0" smtClean="0"/>
              <a:t> cross paths.  They decide to have a friendly duel.</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smtClean="0"/>
              <a:t>Both </a:t>
            </a:r>
            <a:r>
              <a:rPr lang="en-US" dirty="0" err="1" smtClean="0"/>
              <a:t>Suronian</a:t>
            </a:r>
            <a:r>
              <a:rPr lang="en-US" dirty="0" smtClean="0"/>
              <a:t> players lose 1 </a:t>
            </a:r>
            <a:r>
              <a:rPr lang="en-US" dirty="0" err="1" smtClean="0"/>
              <a:t>hp</a:t>
            </a:r>
            <a:endParaRPr lang="en-US" dirty="0" smtClean="0"/>
          </a:p>
          <a:p>
            <a:endParaRPr lang="en-US" dirty="0" smtClean="0"/>
          </a:p>
        </p:txBody>
      </p:sp>
    </p:spTree>
    <p:extLst>
      <p:ext uri="{BB962C8B-B14F-4D97-AF65-F5344CB8AC3E}">
        <p14:creationId xmlns:p14="http://schemas.microsoft.com/office/powerpoint/2010/main" val="2078830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normAutofit/>
          </a:bodyPr>
          <a:lstStyle/>
          <a:p>
            <a:r>
              <a:rPr lang="en-US" dirty="0" err="1" smtClean="0"/>
              <a:t>Suronian</a:t>
            </a:r>
            <a:r>
              <a:rPr lang="en-US" dirty="0" smtClean="0"/>
              <a:t> vs. Leonid</a:t>
            </a:r>
            <a:endParaRPr lang="en-US" dirty="0"/>
          </a:p>
        </p:txBody>
      </p:sp>
      <p:sp>
        <p:nvSpPr>
          <p:cNvPr id="4" name="Content Placeholder 3"/>
          <p:cNvSpPr>
            <a:spLocks noGrp="1"/>
          </p:cNvSpPr>
          <p:nvPr>
            <p:ph sz="half" idx="2"/>
          </p:nvPr>
        </p:nvSpPr>
        <p:spPr/>
        <p:txBody>
          <a:bodyPr/>
          <a:lstStyle/>
          <a:p>
            <a:r>
              <a:rPr lang="en-US" dirty="0" smtClean="0"/>
              <a:t>A </a:t>
            </a:r>
            <a:r>
              <a:rPr lang="en-US" dirty="0" err="1"/>
              <a:t>S</a:t>
            </a:r>
            <a:r>
              <a:rPr lang="en-US" dirty="0" err="1" smtClean="0"/>
              <a:t>uronian</a:t>
            </a:r>
            <a:r>
              <a:rPr lang="en-US" dirty="0" smtClean="0"/>
              <a:t> vessel spots a Leonid slave-ship </a:t>
            </a:r>
            <a:r>
              <a:rPr lang="en-US" dirty="0" err="1" smtClean="0"/>
              <a:t>en</a:t>
            </a:r>
            <a:r>
              <a:rPr lang="en-US" dirty="0" smtClean="0"/>
              <a:t>-route to a planet.  The </a:t>
            </a:r>
            <a:r>
              <a:rPr lang="en-US" dirty="0" err="1" smtClean="0"/>
              <a:t>Suronians</a:t>
            </a:r>
            <a:r>
              <a:rPr lang="en-US" dirty="0" smtClean="0"/>
              <a:t> ram the Leonid </a:t>
            </a:r>
            <a:r>
              <a:rPr lang="en-US" dirty="0" err="1" smtClean="0"/>
              <a:t>ship,and</a:t>
            </a:r>
            <a:r>
              <a:rPr lang="en-US" dirty="0" smtClean="0"/>
              <a:t> board it.  They liberate their own people, as well as the other strange aliens enslaved by the </a:t>
            </a:r>
            <a:r>
              <a:rPr lang="en-US" dirty="0" err="1"/>
              <a:t>L</a:t>
            </a:r>
            <a:r>
              <a:rPr lang="en-US" dirty="0" err="1" smtClean="0"/>
              <a:t>eonids</a:t>
            </a:r>
            <a:r>
              <a:rPr lang="en-US" dirty="0" smtClean="0"/>
              <a:t>.</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smtClean="0"/>
              <a:t>The Leonid player loses 1HP and all his enslaved cards.</a:t>
            </a:r>
          </a:p>
          <a:p>
            <a:r>
              <a:rPr lang="en-US" dirty="0" smtClean="0"/>
              <a:t>All enslaved cards return to the </a:t>
            </a:r>
            <a:r>
              <a:rPr lang="en-US" dirty="0" err="1"/>
              <a:t>S</a:t>
            </a:r>
            <a:r>
              <a:rPr lang="en-US" dirty="0" err="1" smtClean="0"/>
              <a:t>uronian</a:t>
            </a:r>
            <a:r>
              <a:rPr lang="en-US" dirty="0" smtClean="0"/>
              <a:t> player.</a:t>
            </a:r>
          </a:p>
        </p:txBody>
      </p:sp>
    </p:spTree>
    <p:extLst>
      <p:ext uri="{BB962C8B-B14F-4D97-AF65-F5344CB8AC3E}">
        <p14:creationId xmlns:p14="http://schemas.microsoft.com/office/powerpoint/2010/main" val="1352095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normAutofit/>
          </a:bodyPr>
          <a:lstStyle/>
          <a:p>
            <a:r>
              <a:rPr lang="en-US" dirty="0" err="1" smtClean="0"/>
              <a:t>Suronian</a:t>
            </a:r>
            <a:r>
              <a:rPr lang="en-US" dirty="0" smtClean="0"/>
              <a:t> vs. </a:t>
            </a:r>
            <a:r>
              <a:rPr lang="en-US" dirty="0" err="1" smtClean="0"/>
              <a:t>Buzari</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Buzari</a:t>
            </a:r>
            <a:r>
              <a:rPr lang="en-US" dirty="0" smtClean="0"/>
              <a:t> put up a post for </a:t>
            </a:r>
            <a:r>
              <a:rPr lang="en-US" dirty="0" err="1" smtClean="0"/>
              <a:t>Suronian</a:t>
            </a:r>
            <a:r>
              <a:rPr lang="en-US" dirty="0" smtClean="0"/>
              <a:t> mercenaries to help protect their assets.  </a:t>
            </a:r>
            <a:r>
              <a:rPr lang="en-US" dirty="0" err="1" smtClean="0"/>
              <a:t>Suronian</a:t>
            </a:r>
            <a:r>
              <a:rPr lang="en-US" dirty="0" smtClean="0"/>
              <a:t> mercenaries flock to the system.  Impressed by their might, the </a:t>
            </a:r>
            <a:r>
              <a:rPr lang="en-US" dirty="0" err="1" smtClean="0"/>
              <a:t>Buzari</a:t>
            </a:r>
            <a:r>
              <a:rPr lang="en-US" dirty="0" smtClean="0"/>
              <a:t> hire the mercenaries. </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smtClean="0"/>
              <a:t>The </a:t>
            </a:r>
            <a:r>
              <a:rPr lang="en-US" dirty="0" err="1" smtClean="0"/>
              <a:t>Buzari</a:t>
            </a:r>
            <a:r>
              <a:rPr lang="en-US" dirty="0" smtClean="0"/>
              <a:t> player gains 2 </a:t>
            </a:r>
            <a:r>
              <a:rPr lang="en-US" dirty="0" err="1"/>
              <a:t>S</a:t>
            </a:r>
            <a:r>
              <a:rPr lang="en-US" dirty="0" err="1" smtClean="0"/>
              <a:t>uronian</a:t>
            </a:r>
            <a:r>
              <a:rPr lang="en-US" dirty="0" smtClean="0"/>
              <a:t> cards.</a:t>
            </a:r>
          </a:p>
          <a:p>
            <a:r>
              <a:rPr lang="en-US" dirty="0" smtClean="0"/>
              <a:t>The </a:t>
            </a:r>
            <a:r>
              <a:rPr lang="en-US" dirty="0" err="1" smtClean="0"/>
              <a:t>Suronian</a:t>
            </a:r>
            <a:r>
              <a:rPr lang="en-US" dirty="0" smtClean="0"/>
              <a:t> player gains 5HP</a:t>
            </a:r>
          </a:p>
        </p:txBody>
      </p:sp>
    </p:spTree>
    <p:extLst>
      <p:ext uri="{BB962C8B-B14F-4D97-AF65-F5344CB8AC3E}">
        <p14:creationId xmlns:p14="http://schemas.microsoft.com/office/powerpoint/2010/main" val="2480874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normAutofit/>
          </a:bodyPr>
          <a:lstStyle/>
          <a:p>
            <a:r>
              <a:rPr lang="en-US" dirty="0" err="1" smtClean="0"/>
              <a:t>Suronian</a:t>
            </a:r>
            <a:r>
              <a:rPr lang="en-US" dirty="0" smtClean="0"/>
              <a:t> vs. </a:t>
            </a:r>
            <a:r>
              <a:rPr lang="en-US" dirty="0" err="1" smtClean="0"/>
              <a:t>Benus</a:t>
            </a:r>
            <a:endParaRPr lang="en-US" dirty="0"/>
          </a:p>
        </p:txBody>
      </p:sp>
      <p:sp>
        <p:nvSpPr>
          <p:cNvPr id="4" name="Content Placeholder 3"/>
          <p:cNvSpPr>
            <a:spLocks noGrp="1"/>
          </p:cNvSpPr>
          <p:nvPr>
            <p:ph sz="half" idx="2"/>
          </p:nvPr>
        </p:nvSpPr>
        <p:spPr/>
        <p:txBody>
          <a:bodyPr>
            <a:normAutofit fontScale="92500"/>
          </a:bodyPr>
          <a:lstStyle/>
          <a:p>
            <a:r>
              <a:rPr lang="en-US" dirty="0" smtClean="0"/>
              <a:t>A </a:t>
            </a:r>
            <a:r>
              <a:rPr lang="en-US" dirty="0" err="1" smtClean="0"/>
              <a:t>Benusian</a:t>
            </a:r>
            <a:r>
              <a:rPr lang="en-US" dirty="0" smtClean="0"/>
              <a:t> is on his normal delivery route with his precious cargo.  On his way, he finds a </a:t>
            </a:r>
            <a:r>
              <a:rPr lang="en-US" dirty="0" err="1" smtClean="0"/>
              <a:t>Suronian</a:t>
            </a:r>
            <a:r>
              <a:rPr lang="en-US" dirty="0" smtClean="0"/>
              <a:t> Mercenary.  The </a:t>
            </a:r>
            <a:r>
              <a:rPr lang="en-US" dirty="0" err="1" smtClean="0"/>
              <a:t>Suronian</a:t>
            </a:r>
            <a:r>
              <a:rPr lang="en-US" dirty="0" smtClean="0"/>
              <a:t> offers to be his protect him from pirates on the space routes for payment.  The </a:t>
            </a:r>
            <a:r>
              <a:rPr lang="en-US" dirty="0" err="1" smtClean="0"/>
              <a:t>Benusian</a:t>
            </a:r>
            <a:r>
              <a:rPr lang="en-US" dirty="0" smtClean="0"/>
              <a:t> gives him the “universal bird.”  The </a:t>
            </a:r>
            <a:r>
              <a:rPr lang="en-US" dirty="0" err="1" smtClean="0"/>
              <a:t>Suronian</a:t>
            </a:r>
            <a:r>
              <a:rPr lang="en-US" dirty="0" smtClean="0"/>
              <a:t> punches the </a:t>
            </a:r>
            <a:r>
              <a:rPr lang="en-US" dirty="0" err="1" smtClean="0"/>
              <a:t>Benusian</a:t>
            </a:r>
            <a:r>
              <a:rPr lang="en-US" dirty="0" smtClean="0"/>
              <a:t>.</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Benus</a:t>
            </a:r>
            <a:r>
              <a:rPr lang="en-US" dirty="0" smtClean="0"/>
              <a:t> player loses 1HP.</a:t>
            </a:r>
          </a:p>
        </p:txBody>
      </p:sp>
    </p:spTree>
    <p:extLst>
      <p:ext uri="{BB962C8B-B14F-4D97-AF65-F5344CB8AC3E}">
        <p14:creationId xmlns:p14="http://schemas.microsoft.com/office/powerpoint/2010/main" val="172249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normAutofit/>
          </a:bodyPr>
          <a:lstStyle/>
          <a:p>
            <a:r>
              <a:rPr lang="en-US" dirty="0" err="1" smtClean="0"/>
              <a:t>Suronian</a:t>
            </a:r>
            <a:r>
              <a:rPr lang="en-US" dirty="0" smtClean="0"/>
              <a:t> vs. </a:t>
            </a:r>
            <a:r>
              <a:rPr lang="en-US" dirty="0" err="1" smtClean="0"/>
              <a:t>Thuvix</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Suronians</a:t>
            </a:r>
            <a:r>
              <a:rPr lang="en-US" dirty="0"/>
              <a:t> </a:t>
            </a:r>
            <a:r>
              <a:rPr lang="en-US" dirty="0" smtClean="0"/>
              <a:t>stop by a </a:t>
            </a:r>
            <a:r>
              <a:rPr lang="en-US" dirty="0" err="1" smtClean="0"/>
              <a:t>Thuvix</a:t>
            </a:r>
            <a:r>
              <a:rPr lang="en-US" dirty="0" smtClean="0"/>
              <a:t> station for repairs.  The </a:t>
            </a:r>
            <a:r>
              <a:rPr lang="en-US" dirty="0" err="1" smtClean="0"/>
              <a:t>Thuvix</a:t>
            </a:r>
            <a:r>
              <a:rPr lang="en-US" dirty="0" smtClean="0"/>
              <a:t> do work on the </a:t>
            </a:r>
            <a:r>
              <a:rPr lang="en-US" dirty="0" err="1"/>
              <a:t>S</a:t>
            </a:r>
            <a:r>
              <a:rPr lang="en-US" dirty="0" err="1" smtClean="0"/>
              <a:t>uronian</a:t>
            </a:r>
            <a:r>
              <a:rPr lang="en-US" dirty="0" smtClean="0"/>
              <a:t> cruisers, making the ships as good as new.  The </a:t>
            </a:r>
            <a:r>
              <a:rPr lang="en-US" dirty="0" err="1" smtClean="0"/>
              <a:t>thuvix</a:t>
            </a:r>
            <a:r>
              <a:rPr lang="en-US" dirty="0" smtClean="0"/>
              <a:t> however, decided to borrow some “unnecessary parts”.</a:t>
            </a:r>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Suronian</a:t>
            </a:r>
            <a:r>
              <a:rPr lang="en-US" dirty="0" smtClean="0"/>
              <a:t> player looses 1 health.</a:t>
            </a:r>
          </a:p>
        </p:txBody>
      </p:sp>
    </p:spTree>
    <p:extLst>
      <p:ext uri="{BB962C8B-B14F-4D97-AF65-F5344CB8AC3E}">
        <p14:creationId xmlns:p14="http://schemas.microsoft.com/office/powerpoint/2010/main" val="335155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a:xfrm>
            <a:off x="457200" y="1524000"/>
            <a:ext cx="4040188" cy="639762"/>
          </a:xfrm>
        </p:spPr>
        <p:txBody>
          <a:bodyPr>
            <a:normAutofit/>
          </a:bodyPr>
          <a:lstStyle/>
          <a:p>
            <a:r>
              <a:rPr lang="en-US" dirty="0" err="1" smtClean="0"/>
              <a:t>Suronian</a:t>
            </a:r>
            <a:r>
              <a:rPr lang="en-US" dirty="0" smtClean="0"/>
              <a:t> vs. </a:t>
            </a:r>
            <a:r>
              <a:rPr lang="en-US" dirty="0" err="1" smtClean="0"/>
              <a:t>Charn</a:t>
            </a:r>
            <a:endParaRPr lang="en-US" dirty="0"/>
          </a:p>
        </p:txBody>
      </p:sp>
      <p:sp>
        <p:nvSpPr>
          <p:cNvPr id="4" name="Content Placeholder 3"/>
          <p:cNvSpPr>
            <a:spLocks noGrp="1"/>
          </p:cNvSpPr>
          <p:nvPr>
            <p:ph sz="half" idx="2"/>
          </p:nvPr>
        </p:nvSpPr>
        <p:spPr/>
        <p:txBody>
          <a:bodyPr/>
          <a:lstStyle/>
          <a:p>
            <a:r>
              <a:rPr lang="en-US" dirty="0" smtClean="0"/>
              <a:t>A </a:t>
            </a:r>
            <a:r>
              <a:rPr lang="en-US" dirty="0" err="1" smtClean="0"/>
              <a:t>Suronian</a:t>
            </a:r>
            <a:r>
              <a:rPr lang="en-US" dirty="0" smtClean="0"/>
              <a:t> meets a </a:t>
            </a:r>
            <a:r>
              <a:rPr lang="en-US" dirty="0" err="1" smtClean="0"/>
              <a:t>Charn</a:t>
            </a:r>
            <a:r>
              <a:rPr lang="en-US" dirty="0"/>
              <a:t> </a:t>
            </a:r>
            <a:r>
              <a:rPr lang="en-US" dirty="0" smtClean="0"/>
              <a:t>working similar jobs as security for the </a:t>
            </a:r>
            <a:r>
              <a:rPr lang="en-US" dirty="0" err="1" smtClean="0"/>
              <a:t>Astren</a:t>
            </a:r>
            <a:r>
              <a:rPr lang="en-US" dirty="0" smtClean="0"/>
              <a:t> galactic council. Being both carnivorous species, they bond over their love of meat-foods.  They end up having a friendly barbeque full of large roasted animals.</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smtClean="0"/>
              <a:t>Both players gain 1HP</a:t>
            </a:r>
          </a:p>
        </p:txBody>
      </p:sp>
    </p:spTree>
    <p:extLst>
      <p:ext uri="{BB962C8B-B14F-4D97-AF65-F5344CB8AC3E}">
        <p14:creationId xmlns:p14="http://schemas.microsoft.com/office/powerpoint/2010/main" val="1533357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Suronian</a:t>
            </a:r>
            <a:r>
              <a:rPr lang="en-US" dirty="0" smtClean="0"/>
              <a:t> vs </a:t>
            </a:r>
            <a:r>
              <a:rPr lang="en-US" dirty="0" err="1" smtClean="0"/>
              <a:t>Tyfren</a:t>
            </a:r>
            <a:endParaRPr lang="en-US" dirty="0"/>
          </a:p>
        </p:txBody>
      </p:sp>
      <p:sp>
        <p:nvSpPr>
          <p:cNvPr id="4" name="Content Placeholder 3"/>
          <p:cNvSpPr>
            <a:spLocks noGrp="1"/>
          </p:cNvSpPr>
          <p:nvPr>
            <p:ph sz="half" idx="2"/>
          </p:nvPr>
        </p:nvSpPr>
        <p:spPr/>
        <p:txBody>
          <a:bodyPr>
            <a:normAutofit fontScale="85000" lnSpcReduction="10000"/>
          </a:bodyPr>
          <a:lstStyle/>
          <a:p>
            <a:r>
              <a:rPr lang="en-US" dirty="0" smtClean="0"/>
              <a:t>The </a:t>
            </a:r>
            <a:r>
              <a:rPr lang="en-US" dirty="0" err="1" smtClean="0"/>
              <a:t>Suronian</a:t>
            </a:r>
            <a:r>
              <a:rPr lang="en-US" dirty="0" smtClean="0"/>
              <a:t> mercenary encounters a </a:t>
            </a:r>
            <a:r>
              <a:rPr lang="en-US" dirty="0" err="1" smtClean="0"/>
              <a:t>Tyfren</a:t>
            </a:r>
            <a:r>
              <a:rPr lang="en-US" dirty="0" smtClean="0"/>
              <a:t>, and they somehow become companions.  The </a:t>
            </a:r>
            <a:r>
              <a:rPr lang="en-US" dirty="0" err="1" smtClean="0"/>
              <a:t>Tyfren</a:t>
            </a:r>
            <a:r>
              <a:rPr lang="en-US" dirty="0" smtClean="0"/>
              <a:t> invites the </a:t>
            </a:r>
            <a:r>
              <a:rPr lang="en-US" dirty="0" err="1" smtClean="0"/>
              <a:t>Suronian</a:t>
            </a:r>
            <a:r>
              <a:rPr lang="en-US" dirty="0" smtClean="0"/>
              <a:t> for a friendly swim.  The </a:t>
            </a:r>
            <a:r>
              <a:rPr lang="en-US" dirty="0" err="1" smtClean="0"/>
              <a:t>Suronian</a:t>
            </a:r>
            <a:r>
              <a:rPr lang="en-US" dirty="0" smtClean="0"/>
              <a:t> asks if there is fighting involved.  The </a:t>
            </a:r>
            <a:r>
              <a:rPr lang="en-US" dirty="0" err="1" smtClean="0"/>
              <a:t>Tyfren</a:t>
            </a:r>
            <a:r>
              <a:rPr lang="en-US" dirty="0" smtClean="0"/>
              <a:t> responds by pulling out hydraulic water guns.  Much to the </a:t>
            </a:r>
            <a:r>
              <a:rPr lang="en-US" dirty="0" err="1" smtClean="0"/>
              <a:t>Tyfren’s</a:t>
            </a:r>
            <a:r>
              <a:rPr lang="en-US" dirty="0" smtClean="0"/>
              <a:t> chagrin, the </a:t>
            </a:r>
            <a:r>
              <a:rPr lang="en-US" dirty="0" err="1" smtClean="0"/>
              <a:t>Suronian</a:t>
            </a:r>
            <a:r>
              <a:rPr lang="en-US" dirty="0"/>
              <a:t> </a:t>
            </a:r>
            <a:r>
              <a:rPr lang="en-US" dirty="0" smtClean="0"/>
              <a:t>plays hard and is a ruthless shot.  Things get out of hand when the </a:t>
            </a:r>
            <a:r>
              <a:rPr lang="en-US" dirty="0" err="1" smtClean="0"/>
              <a:t>Suronian</a:t>
            </a:r>
            <a:r>
              <a:rPr lang="en-US" dirty="0" smtClean="0"/>
              <a:t> starts using the water guns as melee weapons.</a:t>
            </a:r>
            <a:endParaRPr lang="en-US" dirty="0"/>
          </a:p>
        </p:txBody>
      </p:sp>
      <p:sp>
        <p:nvSpPr>
          <p:cNvPr id="5" name="Text Placeholder 4"/>
          <p:cNvSpPr>
            <a:spLocks noGrp="1"/>
          </p:cNvSpPr>
          <p:nvPr>
            <p:ph type="body" sz="quarter" idx="3"/>
          </p:nvPr>
        </p:nvSpPr>
        <p:spPr/>
        <p:txBody>
          <a:bodyPr/>
          <a:lstStyle/>
          <a:p>
            <a:r>
              <a:rPr lang="en-US" dirty="0" smtClean="0"/>
              <a:t>Results</a:t>
            </a:r>
            <a:endParaRPr lang="en-US" dirty="0"/>
          </a:p>
        </p:txBody>
      </p:sp>
      <p:sp>
        <p:nvSpPr>
          <p:cNvPr id="6" name="Content Placeholder 5"/>
          <p:cNvSpPr>
            <a:spLocks noGrp="1"/>
          </p:cNvSpPr>
          <p:nvPr>
            <p:ph sz="quarter" idx="4"/>
          </p:nvPr>
        </p:nvSpPr>
        <p:spPr/>
        <p:txBody>
          <a:bodyPr/>
          <a:lstStyle/>
          <a:p>
            <a:r>
              <a:rPr lang="en-US" dirty="0" err="1" smtClean="0"/>
              <a:t>Tyfren</a:t>
            </a:r>
            <a:r>
              <a:rPr lang="en-US" dirty="0" smtClean="0"/>
              <a:t> player loses 1HP</a:t>
            </a:r>
            <a:endParaRPr lang="en-US" dirty="0"/>
          </a:p>
        </p:txBody>
      </p:sp>
    </p:spTree>
    <p:extLst>
      <p:ext uri="{BB962C8B-B14F-4D97-AF65-F5344CB8AC3E}">
        <p14:creationId xmlns:p14="http://schemas.microsoft.com/office/powerpoint/2010/main" val="916718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Suronian</a:t>
            </a:r>
            <a:r>
              <a:rPr lang="en-US" dirty="0" smtClean="0"/>
              <a:t> vs </a:t>
            </a:r>
            <a:r>
              <a:rPr lang="en-US" dirty="0" err="1" smtClean="0"/>
              <a:t>Arka</a:t>
            </a:r>
            <a:endParaRPr lang="en-US" dirty="0"/>
          </a:p>
        </p:txBody>
      </p:sp>
      <p:sp>
        <p:nvSpPr>
          <p:cNvPr id="4" name="Content Placeholder 3"/>
          <p:cNvSpPr>
            <a:spLocks noGrp="1"/>
          </p:cNvSpPr>
          <p:nvPr>
            <p:ph sz="half" idx="2"/>
          </p:nvPr>
        </p:nvSpPr>
        <p:spPr/>
        <p:txBody>
          <a:bodyPr/>
          <a:lstStyle/>
          <a:p>
            <a:r>
              <a:rPr lang="en-US" dirty="0" smtClean="0"/>
              <a:t>A </a:t>
            </a:r>
            <a:r>
              <a:rPr lang="en-US" dirty="0" err="1" smtClean="0"/>
              <a:t>Suronian</a:t>
            </a:r>
            <a:r>
              <a:rPr lang="en-US" dirty="0" smtClean="0"/>
              <a:t> cruiser crosses with an </a:t>
            </a:r>
            <a:r>
              <a:rPr lang="en-US" dirty="0" err="1" smtClean="0"/>
              <a:t>Arkan</a:t>
            </a:r>
            <a:r>
              <a:rPr lang="en-US" dirty="0" smtClean="0"/>
              <a:t> Library-ship.  To the </a:t>
            </a:r>
            <a:r>
              <a:rPr lang="en-US" dirty="0" err="1"/>
              <a:t>S</a:t>
            </a:r>
            <a:r>
              <a:rPr lang="en-US" dirty="0" err="1" smtClean="0"/>
              <a:t>uronians</a:t>
            </a:r>
            <a:r>
              <a:rPr lang="en-US" dirty="0" smtClean="0"/>
              <a:t>, the </a:t>
            </a:r>
            <a:r>
              <a:rPr lang="en-US" dirty="0" err="1" smtClean="0"/>
              <a:t>Arka</a:t>
            </a:r>
            <a:r>
              <a:rPr lang="en-US" dirty="0"/>
              <a:t> </a:t>
            </a:r>
            <a:r>
              <a:rPr lang="en-US" dirty="0" smtClean="0"/>
              <a:t>are “a bunch of nerds.”  They offer the </a:t>
            </a:r>
            <a:r>
              <a:rPr lang="en-US" dirty="0" err="1" smtClean="0"/>
              <a:t>Arka</a:t>
            </a:r>
            <a:r>
              <a:rPr lang="en-US" dirty="0" smtClean="0"/>
              <a:t> protection, for a price.  The </a:t>
            </a:r>
            <a:r>
              <a:rPr lang="en-US" dirty="0" err="1" smtClean="0"/>
              <a:t>Arka</a:t>
            </a:r>
            <a:r>
              <a:rPr lang="en-US" dirty="0" smtClean="0"/>
              <a:t> reject their offer.  So the </a:t>
            </a:r>
            <a:r>
              <a:rPr lang="en-US" dirty="0" err="1" smtClean="0"/>
              <a:t>Suronians</a:t>
            </a:r>
            <a:r>
              <a:rPr lang="en-US" dirty="0" smtClean="0"/>
              <a:t> then demonstrate why they needed protection.</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Arka</a:t>
            </a:r>
            <a:r>
              <a:rPr lang="en-US" dirty="0" smtClean="0"/>
              <a:t> player loses 2HP</a:t>
            </a:r>
            <a:endParaRPr lang="en-US" dirty="0"/>
          </a:p>
        </p:txBody>
      </p:sp>
    </p:spTree>
    <p:extLst>
      <p:ext uri="{BB962C8B-B14F-4D97-AF65-F5344CB8AC3E}">
        <p14:creationId xmlns:p14="http://schemas.microsoft.com/office/powerpoint/2010/main" val="1989630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Suronian</a:t>
            </a:r>
            <a:r>
              <a:rPr lang="en-US" dirty="0" smtClean="0"/>
              <a:t> vs </a:t>
            </a:r>
            <a:r>
              <a:rPr lang="en-US" dirty="0" err="1" smtClean="0"/>
              <a:t>Rheian</a:t>
            </a:r>
            <a:endParaRPr lang="en-US" dirty="0"/>
          </a:p>
        </p:txBody>
      </p:sp>
      <p:sp>
        <p:nvSpPr>
          <p:cNvPr id="4" name="Content Placeholder 3"/>
          <p:cNvSpPr>
            <a:spLocks noGrp="1"/>
          </p:cNvSpPr>
          <p:nvPr>
            <p:ph sz="half" idx="2"/>
          </p:nvPr>
        </p:nvSpPr>
        <p:spPr/>
        <p:txBody>
          <a:bodyPr>
            <a:normAutofit fontScale="92500"/>
          </a:bodyPr>
          <a:lstStyle/>
          <a:p>
            <a:r>
              <a:rPr lang="en-US" dirty="0" smtClean="0"/>
              <a:t>A </a:t>
            </a:r>
            <a:r>
              <a:rPr lang="en-US" dirty="0" err="1"/>
              <a:t>S</a:t>
            </a:r>
            <a:r>
              <a:rPr lang="en-US" dirty="0" err="1" smtClean="0"/>
              <a:t>uronian</a:t>
            </a:r>
            <a:r>
              <a:rPr lang="en-US" dirty="0" smtClean="0"/>
              <a:t> cruiser encounters a </a:t>
            </a:r>
            <a:r>
              <a:rPr lang="en-US" dirty="0" err="1" smtClean="0"/>
              <a:t>Rheian</a:t>
            </a:r>
            <a:r>
              <a:rPr lang="en-US" dirty="0" smtClean="0"/>
              <a:t> </a:t>
            </a:r>
            <a:r>
              <a:rPr lang="en-US" dirty="0" err="1" smtClean="0"/>
              <a:t>Longship</a:t>
            </a:r>
            <a:r>
              <a:rPr lang="en-US" dirty="0" smtClean="0"/>
              <a:t>.  They offer the </a:t>
            </a:r>
            <a:r>
              <a:rPr lang="en-US" dirty="0" err="1" smtClean="0"/>
              <a:t>Rheians</a:t>
            </a:r>
            <a:r>
              <a:rPr lang="en-US" dirty="0" smtClean="0"/>
              <a:t> protection for the right price.  The </a:t>
            </a:r>
            <a:r>
              <a:rPr lang="en-US" dirty="0" err="1" smtClean="0"/>
              <a:t>Rheian’s</a:t>
            </a:r>
            <a:r>
              <a:rPr lang="en-US" dirty="0" smtClean="0"/>
              <a:t> refuse.  The </a:t>
            </a:r>
            <a:r>
              <a:rPr lang="en-US" dirty="0" err="1" smtClean="0"/>
              <a:t>Suronians</a:t>
            </a:r>
            <a:r>
              <a:rPr lang="en-US" dirty="0" smtClean="0"/>
              <a:t> then attack the </a:t>
            </a:r>
            <a:r>
              <a:rPr lang="en-US" dirty="0" err="1" smtClean="0"/>
              <a:t>Rheian</a:t>
            </a:r>
            <a:r>
              <a:rPr lang="en-US" dirty="0" smtClean="0"/>
              <a:t> ship, but to their surprise the </a:t>
            </a:r>
            <a:r>
              <a:rPr lang="en-US" dirty="0" err="1" smtClean="0"/>
              <a:t>Rheians</a:t>
            </a:r>
            <a:r>
              <a:rPr lang="en-US" dirty="0" smtClean="0"/>
              <a:t> deliver a crippling blow to their ship and skip out of the system after taking a few souvenirs.</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Suronian</a:t>
            </a:r>
            <a:r>
              <a:rPr lang="en-US" dirty="0" smtClean="0"/>
              <a:t> player loses 1 HP.</a:t>
            </a:r>
            <a:endParaRPr lang="en-US" dirty="0"/>
          </a:p>
        </p:txBody>
      </p:sp>
    </p:spTree>
    <p:extLst>
      <p:ext uri="{BB962C8B-B14F-4D97-AF65-F5344CB8AC3E}">
        <p14:creationId xmlns:p14="http://schemas.microsoft.com/office/powerpoint/2010/main" val="3744889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Suronian</a:t>
            </a:r>
            <a:r>
              <a:rPr lang="en-US" dirty="0" smtClean="0"/>
              <a:t> vs </a:t>
            </a:r>
            <a:r>
              <a:rPr lang="en-US" dirty="0" err="1" smtClean="0"/>
              <a:t>Volan</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Suronian</a:t>
            </a:r>
            <a:r>
              <a:rPr lang="en-US" dirty="0" smtClean="0"/>
              <a:t> punches the </a:t>
            </a:r>
            <a:r>
              <a:rPr lang="en-US" dirty="0" err="1" smtClean="0"/>
              <a:t>Volan</a:t>
            </a:r>
            <a:r>
              <a:rPr lang="en-US" dirty="0" smtClean="0"/>
              <a:t> in the face, for being a “dumb bird person.”</a:t>
            </a:r>
          </a:p>
        </p:txBody>
      </p:sp>
      <p:sp>
        <p:nvSpPr>
          <p:cNvPr id="5" name="Text Placeholder 4"/>
          <p:cNvSpPr>
            <a:spLocks noGrp="1"/>
          </p:cNvSpPr>
          <p:nvPr>
            <p:ph type="body" sz="quarter" idx="3"/>
          </p:nvPr>
        </p:nvSpPr>
        <p:spPr/>
        <p:txBody>
          <a:bodyPr/>
          <a:lstStyle/>
          <a:p>
            <a:r>
              <a:rPr lang="en-US" dirty="0" smtClean="0"/>
              <a:t>Results</a:t>
            </a:r>
            <a:endParaRPr lang="en-US" dirty="0"/>
          </a:p>
        </p:txBody>
      </p:sp>
      <p:sp>
        <p:nvSpPr>
          <p:cNvPr id="6" name="Content Placeholder 5"/>
          <p:cNvSpPr>
            <a:spLocks noGrp="1"/>
          </p:cNvSpPr>
          <p:nvPr>
            <p:ph sz="quarter" idx="4"/>
          </p:nvPr>
        </p:nvSpPr>
        <p:spPr/>
        <p:txBody>
          <a:bodyPr/>
          <a:lstStyle/>
          <a:p>
            <a:r>
              <a:rPr lang="en-US" dirty="0" err="1" smtClean="0"/>
              <a:t>Volan</a:t>
            </a:r>
            <a:r>
              <a:rPr lang="en-US" dirty="0" smtClean="0"/>
              <a:t> player loses 1HP</a:t>
            </a:r>
          </a:p>
        </p:txBody>
      </p:sp>
    </p:spTree>
    <p:extLst>
      <p:ext uri="{BB962C8B-B14F-4D97-AF65-F5344CB8AC3E}">
        <p14:creationId xmlns:p14="http://schemas.microsoft.com/office/powerpoint/2010/main" val="244141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Interactions</a:t>
            </a:r>
            <a:endParaRPr lang="en-US" dirty="0"/>
          </a:p>
        </p:txBody>
      </p:sp>
      <p:sp>
        <p:nvSpPr>
          <p:cNvPr id="5" name="Text Placeholder 4"/>
          <p:cNvSpPr>
            <a:spLocks noGrp="1"/>
          </p:cNvSpPr>
          <p:nvPr>
            <p:ph type="body" idx="1"/>
          </p:nvPr>
        </p:nvSpPr>
        <p:spPr/>
        <p:txBody>
          <a:bodyPr/>
          <a:lstStyle/>
          <a:p>
            <a:r>
              <a:rPr lang="en-US" dirty="0" err="1" smtClean="0"/>
              <a:t>Asherog</a:t>
            </a:r>
            <a:r>
              <a:rPr lang="en-US" dirty="0" smtClean="0"/>
              <a:t> vs </a:t>
            </a:r>
            <a:r>
              <a:rPr lang="en-US" dirty="0" err="1" smtClean="0"/>
              <a:t>Astren</a:t>
            </a:r>
            <a:endParaRPr lang="en-US" dirty="0"/>
          </a:p>
        </p:txBody>
      </p:sp>
      <p:sp>
        <p:nvSpPr>
          <p:cNvPr id="6" name="Content Placeholder 5"/>
          <p:cNvSpPr>
            <a:spLocks noGrp="1"/>
          </p:cNvSpPr>
          <p:nvPr>
            <p:ph sz="half" idx="2"/>
          </p:nvPr>
        </p:nvSpPr>
        <p:spPr/>
        <p:txBody>
          <a:bodyPr>
            <a:normAutofit/>
          </a:bodyPr>
          <a:lstStyle/>
          <a:p>
            <a:r>
              <a:rPr lang="en-US" dirty="0" smtClean="0"/>
              <a:t>Darkness meets Light.  Balance is restored.  Both are destroyed.  Forever.</a:t>
            </a:r>
            <a:endParaRPr lang="en-US" dirty="0"/>
          </a:p>
        </p:txBody>
      </p:sp>
      <p:sp>
        <p:nvSpPr>
          <p:cNvPr id="7" name="Text Placeholder 6"/>
          <p:cNvSpPr>
            <a:spLocks noGrp="1"/>
          </p:cNvSpPr>
          <p:nvPr>
            <p:ph type="body" sz="quarter" idx="3"/>
          </p:nvPr>
        </p:nvSpPr>
        <p:spPr/>
        <p:txBody>
          <a:bodyPr/>
          <a:lstStyle/>
          <a:p>
            <a:r>
              <a:rPr lang="en-US" dirty="0" err="1" smtClean="0"/>
              <a:t>Astren</a:t>
            </a:r>
            <a:endParaRPr lang="en-US" dirty="0"/>
          </a:p>
        </p:txBody>
      </p:sp>
      <p:sp>
        <p:nvSpPr>
          <p:cNvPr id="8" name="Content Placeholder 7"/>
          <p:cNvSpPr>
            <a:spLocks noGrp="1"/>
          </p:cNvSpPr>
          <p:nvPr>
            <p:ph sz="quarter" idx="4"/>
          </p:nvPr>
        </p:nvSpPr>
        <p:spPr/>
        <p:txBody>
          <a:bodyPr/>
          <a:lstStyle/>
          <a:p>
            <a:r>
              <a:rPr lang="en-US" dirty="0" smtClean="0"/>
              <a:t>Both cards are destroyed</a:t>
            </a:r>
          </a:p>
          <a:p>
            <a:r>
              <a:rPr lang="en-US" dirty="0" smtClean="0"/>
              <a:t>Both player’s health is reset.</a:t>
            </a:r>
            <a:endParaRPr lang="en-US" dirty="0"/>
          </a:p>
        </p:txBody>
      </p:sp>
    </p:spTree>
    <p:extLst>
      <p:ext uri="{BB962C8B-B14F-4D97-AF65-F5344CB8AC3E}">
        <p14:creationId xmlns:p14="http://schemas.microsoft.com/office/powerpoint/2010/main" val="3036273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Interaction</a:t>
            </a:r>
            <a:br>
              <a:rPr lang="en-US" dirty="0" smtClean="0"/>
            </a:br>
            <a:endParaRPr lang="en-US" dirty="0"/>
          </a:p>
        </p:txBody>
      </p:sp>
      <p:sp>
        <p:nvSpPr>
          <p:cNvPr id="3" name="Text Placeholder 2"/>
          <p:cNvSpPr>
            <a:spLocks noGrp="1"/>
          </p:cNvSpPr>
          <p:nvPr>
            <p:ph type="body" idx="1"/>
          </p:nvPr>
        </p:nvSpPr>
        <p:spPr/>
        <p:txBody>
          <a:bodyPr/>
          <a:lstStyle/>
          <a:p>
            <a:r>
              <a:rPr lang="en-US" dirty="0" err="1" smtClean="0"/>
              <a:t>Suronian</a:t>
            </a:r>
            <a:r>
              <a:rPr lang="en-US" dirty="0" smtClean="0"/>
              <a:t> vs </a:t>
            </a:r>
            <a:r>
              <a:rPr lang="en-US" dirty="0" err="1" smtClean="0"/>
              <a:t>Lokes</a:t>
            </a:r>
            <a:endParaRPr lang="en-US" dirty="0"/>
          </a:p>
        </p:txBody>
      </p:sp>
      <p:sp>
        <p:nvSpPr>
          <p:cNvPr id="4" name="Content Placeholder 3"/>
          <p:cNvSpPr>
            <a:spLocks noGrp="1"/>
          </p:cNvSpPr>
          <p:nvPr>
            <p:ph sz="half" idx="2"/>
          </p:nvPr>
        </p:nvSpPr>
        <p:spPr/>
        <p:txBody>
          <a:bodyPr/>
          <a:lstStyle/>
          <a:p>
            <a:r>
              <a:rPr lang="en-US" dirty="0" smtClean="0"/>
              <a:t>A </a:t>
            </a:r>
            <a:r>
              <a:rPr lang="en-US" dirty="0" err="1" smtClean="0"/>
              <a:t>suronian</a:t>
            </a:r>
            <a:r>
              <a:rPr lang="en-US" dirty="0" smtClean="0"/>
              <a:t> cruiser is combing the systems.  Suddenly they are attacked by </a:t>
            </a:r>
            <a:r>
              <a:rPr lang="en-US" dirty="0" err="1" smtClean="0"/>
              <a:t>Loke</a:t>
            </a:r>
            <a:r>
              <a:rPr lang="en-US" dirty="0" smtClean="0"/>
              <a:t> Nomads and their hastily made starships.  The </a:t>
            </a:r>
            <a:r>
              <a:rPr lang="en-US" dirty="0" err="1" smtClean="0"/>
              <a:t>Lokes</a:t>
            </a:r>
            <a:r>
              <a:rPr lang="en-US" dirty="0" smtClean="0"/>
              <a:t> raid the </a:t>
            </a:r>
            <a:r>
              <a:rPr lang="en-US" dirty="0" err="1" smtClean="0"/>
              <a:t>Suronian</a:t>
            </a:r>
            <a:r>
              <a:rPr lang="en-US" dirty="0" smtClean="0"/>
              <a:t> cruisers and steal the </a:t>
            </a:r>
            <a:r>
              <a:rPr lang="en-US" dirty="0" err="1" smtClean="0"/>
              <a:t>suronians</a:t>
            </a:r>
            <a:r>
              <a:rPr lang="en-US" dirty="0" smtClean="0"/>
              <a:t> weapons.</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Suronian</a:t>
            </a:r>
            <a:r>
              <a:rPr lang="en-US" dirty="0" smtClean="0"/>
              <a:t> player loses 5HP</a:t>
            </a:r>
            <a:endParaRPr lang="en-US" dirty="0"/>
          </a:p>
        </p:txBody>
      </p:sp>
    </p:spTree>
    <p:extLst>
      <p:ext uri="{BB962C8B-B14F-4D97-AF65-F5344CB8AC3E}">
        <p14:creationId xmlns:p14="http://schemas.microsoft.com/office/powerpoint/2010/main" val="900355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Suronian</a:t>
            </a:r>
            <a:r>
              <a:rPr lang="en-US" dirty="0" smtClean="0"/>
              <a:t> vs </a:t>
            </a:r>
            <a:r>
              <a:rPr lang="en-US" dirty="0" err="1" smtClean="0"/>
              <a:t>Gorgox</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Suronian</a:t>
            </a:r>
            <a:r>
              <a:rPr lang="en-US" dirty="0" smtClean="0"/>
              <a:t> meets a </a:t>
            </a:r>
            <a:r>
              <a:rPr lang="en-US" dirty="0" err="1" smtClean="0"/>
              <a:t>Gorgox</a:t>
            </a:r>
            <a:r>
              <a:rPr lang="en-US" dirty="0" smtClean="0"/>
              <a:t> at a space-bar.  The </a:t>
            </a:r>
            <a:r>
              <a:rPr lang="en-US" dirty="0" err="1" smtClean="0"/>
              <a:t>Suronians</a:t>
            </a:r>
            <a:r>
              <a:rPr lang="en-US" dirty="0" smtClean="0"/>
              <a:t> and the </a:t>
            </a:r>
            <a:r>
              <a:rPr lang="en-US" dirty="0" err="1" smtClean="0"/>
              <a:t>Gorgox</a:t>
            </a:r>
            <a:r>
              <a:rPr lang="en-US" dirty="0" smtClean="0"/>
              <a:t> have a drink and decide to have an arm wrestle.  The  </a:t>
            </a:r>
            <a:r>
              <a:rPr lang="en-US" dirty="0" err="1" smtClean="0"/>
              <a:t>Suronian</a:t>
            </a:r>
            <a:r>
              <a:rPr lang="en-US" dirty="0" smtClean="0"/>
              <a:t> ends up throwing the </a:t>
            </a:r>
            <a:r>
              <a:rPr lang="en-US" dirty="0" err="1" smtClean="0"/>
              <a:t>Gorgox</a:t>
            </a:r>
            <a:r>
              <a:rPr lang="en-US" dirty="0" smtClean="0"/>
              <a:t> off his chair.</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Gorgox</a:t>
            </a:r>
            <a:r>
              <a:rPr lang="en-US" dirty="0" smtClean="0"/>
              <a:t> loses 1hp</a:t>
            </a:r>
          </a:p>
          <a:p>
            <a:pPr marL="0" indent="0">
              <a:buNone/>
            </a:pPr>
            <a:endParaRPr lang="en-US" dirty="0"/>
          </a:p>
        </p:txBody>
      </p:sp>
    </p:spTree>
    <p:extLst>
      <p:ext uri="{BB962C8B-B14F-4D97-AF65-F5344CB8AC3E}">
        <p14:creationId xmlns:p14="http://schemas.microsoft.com/office/powerpoint/2010/main" val="323164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Suronian</a:t>
            </a:r>
            <a:r>
              <a:rPr lang="en-US" dirty="0" smtClean="0"/>
              <a:t> vs </a:t>
            </a:r>
            <a:r>
              <a:rPr lang="en-US" dirty="0" err="1" smtClean="0"/>
              <a:t>Thangorian</a:t>
            </a:r>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The </a:t>
            </a:r>
            <a:r>
              <a:rPr lang="en-US" dirty="0" err="1"/>
              <a:t>T</a:t>
            </a:r>
            <a:r>
              <a:rPr lang="en-US" dirty="0" err="1" smtClean="0"/>
              <a:t>hangorian</a:t>
            </a:r>
            <a:r>
              <a:rPr lang="en-US" dirty="0" smtClean="0"/>
              <a:t> and the </a:t>
            </a:r>
            <a:r>
              <a:rPr lang="en-US" dirty="0" err="1" smtClean="0"/>
              <a:t>Suronian</a:t>
            </a:r>
            <a:r>
              <a:rPr lang="en-US" dirty="0" smtClean="0"/>
              <a:t> meet at the space-bar and decide to see who is the best shot.  The </a:t>
            </a:r>
            <a:r>
              <a:rPr lang="en-US" dirty="0" err="1" smtClean="0"/>
              <a:t>Suronian</a:t>
            </a:r>
            <a:r>
              <a:rPr lang="en-US" dirty="0" smtClean="0"/>
              <a:t> loses at darts.  After a many drinks, the </a:t>
            </a:r>
            <a:r>
              <a:rPr lang="en-US" dirty="0" err="1" smtClean="0"/>
              <a:t>Suronian</a:t>
            </a:r>
            <a:r>
              <a:rPr lang="en-US" dirty="0" smtClean="0"/>
              <a:t> challenges the </a:t>
            </a:r>
            <a:r>
              <a:rPr lang="en-US" dirty="0" err="1" smtClean="0"/>
              <a:t>Thangorian</a:t>
            </a:r>
            <a:r>
              <a:rPr lang="en-US" dirty="0" smtClean="0"/>
              <a:t> to a wrestling match.  The </a:t>
            </a:r>
            <a:r>
              <a:rPr lang="en-US" dirty="0" err="1" smtClean="0"/>
              <a:t>Thangorian</a:t>
            </a:r>
            <a:r>
              <a:rPr lang="en-US" dirty="0" smtClean="0"/>
              <a:t> refuses, but a drunk </a:t>
            </a:r>
            <a:r>
              <a:rPr lang="en-US" dirty="0" err="1" smtClean="0"/>
              <a:t>Suronian</a:t>
            </a:r>
            <a:r>
              <a:rPr lang="en-US" dirty="0" smtClean="0"/>
              <a:t> cannot be reasoned with.  The </a:t>
            </a:r>
            <a:r>
              <a:rPr lang="en-US" dirty="0" err="1" smtClean="0"/>
              <a:t>Thangorian</a:t>
            </a:r>
            <a:r>
              <a:rPr lang="en-US" dirty="0" smtClean="0"/>
              <a:t> is put in a chokehold.</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Thangorian</a:t>
            </a:r>
            <a:r>
              <a:rPr lang="en-US" dirty="0" smtClean="0"/>
              <a:t> player loses 1HP</a:t>
            </a:r>
            <a:endParaRPr lang="en-US" dirty="0"/>
          </a:p>
        </p:txBody>
      </p:sp>
    </p:spTree>
    <p:extLst>
      <p:ext uri="{BB962C8B-B14F-4D97-AF65-F5344CB8AC3E}">
        <p14:creationId xmlns:p14="http://schemas.microsoft.com/office/powerpoint/2010/main" val="1500224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smtClean="0"/>
              <a:t>Leonid vs </a:t>
            </a:r>
            <a:r>
              <a:rPr lang="en-US" dirty="0" err="1" smtClean="0"/>
              <a:t>Rachnian</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The </a:t>
            </a:r>
            <a:r>
              <a:rPr lang="en-US" dirty="0" err="1" smtClean="0"/>
              <a:t>Rachnian</a:t>
            </a:r>
            <a:r>
              <a:rPr lang="en-US" dirty="0" smtClean="0"/>
              <a:t> Space Pirate slips out of the asteroid belt onto the Leonid Slave-Ship.  The </a:t>
            </a:r>
            <a:r>
              <a:rPr lang="en-US" dirty="0" err="1" smtClean="0"/>
              <a:t>Leonids</a:t>
            </a:r>
            <a:r>
              <a:rPr lang="en-US" dirty="0" smtClean="0"/>
              <a:t> are no match as the star-jackals cripple its engines, hack its defenses and dock for a good boarding.  The space pirates flood into the ship, blasting the </a:t>
            </a:r>
            <a:r>
              <a:rPr lang="en-US" dirty="0" err="1" smtClean="0"/>
              <a:t>Leonids</a:t>
            </a:r>
            <a:r>
              <a:rPr lang="en-US" dirty="0" smtClean="0"/>
              <a:t> till they surrender.  They find a hold full of slaves.  New members for their crew.</a:t>
            </a:r>
            <a:endParaRPr lang="en-US" dirty="0"/>
          </a:p>
        </p:txBody>
      </p:sp>
      <p:sp>
        <p:nvSpPr>
          <p:cNvPr id="5" name="Text Placeholder 4"/>
          <p:cNvSpPr>
            <a:spLocks noGrp="1"/>
          </p:cNvSpPr>
          <p:nvPr>
            <p:ph type="body" sz="quarter" idx="3"/>
          </p:nvPr>
        </p:nvSpPr>
        <p:spPr/>
        <p:txBody>
          <a:bodyPr/>
          <a:lstStyle/>
          <a:p>
            <a:r>
              <a:rPr lang="en-US" dirty="0" smtClean="0"/>
              <a:t>Results</a:t>
            </a:r>
            <a:endParaRPr lang="en-US" dirty="0"/>
          </a:p>
        </p:txBody>
      </p:sp>
      <p:sp>
        <p:nvSpPr>
          <p:cNvPr id="6" name="Content Placeholder 5"/>
          <p:cNvSpPr>
            <a:spLocks noGrp="1"/>
          </p:cNvSpPr>
          <p:nvPr>
            <p:ph sz="quarter" idx="4"/>
          </p:nvPr>
        </p:nvSpPr>
        <p:spPr/>
        <p:txBody>
          <a:bodyPr/>
          <a:lstStyle/>
          <a:p>
            <a:r>
              <a:rPr lang="en-US" dirty="0" smtClean="0"/>
              <a:t>Leonid player loses all stolen cards.</a:t>
            </a:r>
            <a:endParaRPr lang="en-US" dirty="0"/>
          </a:p>
        </p:txBody>
      </p:sp>
    </p:spTree>
    <p:extLst>
      <p:ext uri="{BB962C8B-B14F-4D97-AF65-F5344CB8AC3E}">
        <p14:creationId xmlns:p14="http://schemas.microsoft.com/office/powerpoint/2010/main" val="3549183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Leonid vs Leonid</a:t>
            </a:r>
            <a:endParaRPr lang="en-US" dirty="0"/>
          </a:p>
        </p:txBody>
      </p:sp>
      <p:sp>
        <p:nvSpPr>
          <p:cNvPr id="4" name="Content Placeholder 3"/>
          <p:cNvSpPr>
            <a:spLocks noGrp="1"/>
          </p:cNvSpPr>
          <p:nvPr>
            <p:ph sz="half" idx="2"/>
          </p:nvPr>
        </p:nvSpPr>
        <p:spPr/>
        <p:txBody>
          <a:bodyPr/>
          <a:lstStyle/>
          <a:p>
            <a:r>
              <a:rPr lang="en-US" dirty="0" smtClean="0"/>
              <a:t>WHAT YOU AREN’T A SLAVE!?</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smtClean="0"/>
              <a:t>Nothing happens</a:t>
            </a:r>
            <a:endParaRPr lang="en-US" dirty="0"/>
          </a:p>
        </p:txBody>
      </p:sp>
    </p:spTree>
    <p:extLst>
      <p:ext uri="{BB962C8B-B14F-4D97-AF65-F5344CB8AC3E}">
        <p14:creationId xmlns:p14="http://schemas.microsoft.com/office/powerpoint/2010/main" val="713835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smtClean="0"/>
              <a:t>Leonid vs </a:t>
            </a:r>
            <a:r>
              <a:rPr lang="en-US" dirty="0" err="1" smtClean="0"/>
              <a:t>Buzari</a:t>
            </a:r>
            <a:endParaRPr lang="en-US" dirty="0"/>
          </a:p>
        </p:txBody>
      </p:sp>
      <p:sp>
        <p:nvSpPr>
          <p:cNvPr id="4" name="Content Placeholder 3"/>
          <p:cNvSpPr>
            <a:spLocks noGrp="1"/>
          </p:cNvSpPr>
          <p:nvPr>
            <p:ph sz="half" idx="2"/>
          </p:nvPr>
        </p:nvSpPr>
        <p:spPr/>
        <p:txBody>
          <a:bodyPr/>
          <a:lstStyle/>
          <a:p>
            <a:r>
              <a:rPr lang="en-US" dirty="0" smtClean="0"/>
              <a:t>As members of the </a:t>
            </a:r>
            <a:r>
              <a:rPr lang="en-US" dirty="0" err="1" smtClean="0"/>
              <a:t>Astren</a:t>
            </a:r>
            <a:r>
              <a:rPr lang="en-US" dirty="0" smtClean="0"/>
              <a:t> Galactic Code, the </a:t>
            </a:r>
            <a:r>
              <a:rPr lang="en-US" dirty="0" err="1" smtClean="0"/>
              <a:t>Buzari</a:t>
            </a:r>
            <a:r>
              <a:rPr lang="en-US" dirty="0" smtClean="0"/>
              <a:t> do not condone the uses of slavery.  Some </a:t>
            </a:r>
            <a:r>
              <a:rPr lang="en-US" dirty="0" err="1" smtClean="0"/>
              <a:t>Buzari</a:t>
            </a:r>
            <a:r>
              <a:rPr lang="en-US" dirty="0" smtClean="0"/>
              <a:t> will attend the Leonid auctions, only to buy and release the Leonid Slaves.  Sadly, </a:t>
            </a:r>
            <a:r>
              <a:rPr lang="en-US" dirty="0" err="1" smtClean="0"/>
              <a:t>Buzari</a:t>
            </a:r>
            <a:r>
              <a:rPr lang="en-US" dirty="0" smtClean="0"/>
              <a:t> only contribute to this demand.</a:t>
            </a:r>
            <a:endParaRPr lang="en-US" dirty="0"/>
          </a:p>
        </p:txBody>
      </p:sp>
      <p:sp>
        <p:nvSpPr>
          <p:cNvPr id="5" name="Text Placeholder 4"/>
          <p:cNvSpPr>
            <a:spLocks noGrp="1"/>
          </p:cNvSpPr>
          <p:nvPr>
            <p:ph type="body" sz="quarter" idx="3"/>
          </p:nvPr>
        </p:nvSpPr>
        <p:spPr/>
        <p:txBody>
          <a:bodyPr/>
          <a:lstStyle/>
          <a:p>
            <a:r>
              <a:rPr lang="en-US" dirty="0" smtClean="0"/>
              <a:t>Results</a:t>
            </a:r>
            <a:endParaRPr lang="en-US" dirty="0"/>
          </a:p>
        </p:txBody>
      </p:sp>
      <p:sp>
        <p:nvSpPr>
          <p:cNvPr id="6" name="Content Placeholder 5"/>
          <p:cNvSpPr>
            <a:spLocks noGrp="1"/>
          </p:cNvSpPr>
          <p:nvPr>
            <p:ph sz="quarter" idx="4"/>
          </p:nvPr>
        </p:nvSpPr>
        <p:spPr/>
        <p:txBody>
          <a:bodyPr/>
          <a:lstStyle/>
          <a:p>
            <a:r>
              <a:rPr lang="en-US" dirty="0" err="1" smtClean="0"/>
              <a:t>Buzari</a:t>
            </a:r>
            <a:r>
              <a:rPr lang="en-US" dirty="0" smtClean="0"/>
              <a:t> gives 5HP to the </a:t>
            </a:r>
            <a:r>
              <a:rPr lang="en-US" dirty="0" err="1"/>
              <a:t>L</a:t>
            </a:r>
            <a:r>
              <a:rPr lang="en-US" dirty="0" err="1" smtClean="0"/>
              <a:t>eonids</a:t>
            </a:r>
            <a:r>
              <a:rPr lang="en-US" dirty="0" smtClean="0"/>
              <a:t>.</a:t>
            </a:r>
            <a:endParaRPr lang="en-US" dirty="0"/>
          </a:p>
        </p:txBody>
      </p:sp>
    </p:spTree>
    <p:extLst>
      <p:ext uri="{BB962C8B-B14F-4D97-AF65-F5344CB8AC3E}">
        <p14:creationId xmlns:p14="http://schemas.microsoft.com/office/powerpoint/2010/main" val="3372571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smtClean="0"/>
              <a:t>Leonid vs Everything Else Not Mentioned</a:t>
            </a:r>
            <a:endParaRPr lang="en-US" dirty="0"/>
          </a:p>
        </p:txBody>
      </p:sp>
      <p:sp>
        <p:nvSpPr>
          <p:cNvPr id="4" name="Content Placeholder 3"/>
          <p:cNvSpPr>
            <a:spLocks noGrp="1"/>
          </p:cNvSpPr>
          <p:nvPr>
            <p:ph sz="half" idx="2"/>
          </p:nvPr>
        </p:nvSpPr>
        <p:spPr/>
        <p:txBody>
          <a:bodyPr>
            <a:normAutofit fontScale="92500"/>
          </a:bodyPr>
          <a:lstStyle/>
          <a:p>
            <a:r>
              <a:rPr lang="en-US" dirty="0" err="1" smtClean="0"/>
              <a:t>Leonids</a:t>
            </a:r>
            <a:r>
              <a:rPr lang="en-US" dirty="0" smtClean="0"/>
              <a:t> believe they </a:t>
            </a:r>
            <a:r>
              <a:rPr lang="en-US" dirty="0"/>
              <a:t>are the superior people, the guardians of good and </a:t>
            </a:r>
            <a:r>
              <a:rPr lang="en-US" dirty="0" smtClean="0"/>
              <a:t>purity.  To them, the stars are begging </a:t>
            </a:r>
            <a:r>
              <a:rPr lang="en-US" dirty="0"/>
              <a:t>for </a:t>
            </a:r>
            <a:r>
              <a:rPr lang="en-US" dirty="0" smtClean="0"/>
              <a:t>their </a:t>
            </a:r>
            <a:r>
              <a:rPr lang="en-US" dirty="0"/>
              <a:t>paws to reach out </a:t>
            </a:r>
            <a:r>
              <a:rPr lang="en-US" dirty="0" smtClean="0"/>
              <a:t>claim superiority.  They consider themselves surrounded by inferior </a:t>
            </a:r>
            <a:r>
              <a:rPr lang="en-US" dirty="0"/>
              <a:t>worlds, begging </a:t>
            </a:r>
            <a:r>
              <a:rPr lang="en-US" dirty="0" smtClean="0"/>
              <a:t>for guidance.  Which is their favorite way to justify slavery and </a:t>
            </a:r>
            <a:r>
              <a:rPr lang="en-US" dirty="0" err="1" smtClean="0"/>
              <a:t>opression</a:t>
            </a:r>
            <a:r>
              <a:rPr lang="en-US" dirty="0" smtClean="0"/>
              <a:t>.</a:t>
            </a:r>
            <a:endParaRPr lang="en-US" dirty="0"/>
          </a:p>
        </p:txBody>
      </p:sp>
      <p:sp>
        <p:nvSpPr>
          <p:cNvPr id="5" name="Text Placeholder 4"/>
          <p:cNvSpPr>
            <a:spLocks noGrp="1"/>
          </p:cNvSpPr>
          <p:nvPr>
            <p:ph type="body" sz="quarter" idx="3"/>
          </p:nvPr>
        </p:nvSpPr>
        <p:spPr/>
        <p:txBody>
          <a:bodyPr/>
          <a:lstStyle/>
          <a:p>
            <a:r>
              <a:rPr lang="en-US" dirty="0" smtClean="0"/>
              <a:t>Results</a:t>
            </a:r>
            <a:endParaRPr lang="en-US" dirty="0"/>
          </a:p>
        </p:txBody>
      </p:sp>
      <p:sp>
        <p:nvSpPr>
          <p:cNvPr id="6" name="Content Placeholder 5"/>
          <p:cNvSpPr>
            <a:spLocks noGrp="1"/>
          </p:cNvSpPr>
          <p:nvPr>
            <p:ph sz="quarter" idx="4"/>
          </p:nvPr>
        </p:nvSpPr>
        <p:spPr/>
        <p:txBody>
          <a:bodyPr/>
          <a:lstStyle/>
          <a:p>
            <a:r>
              <a:rPr lang="en-US" dirty="0" err="1" smtClean="0"/>
              <a:t>Leonids</a:t>
            </a:r>
            <a:r>
              <a:rPr lang="en-US" dirty="0" smtClean="0"/>
              <a:t> will take a card from the player, and never give it back.</a:t>
            </a:r>
            <a:endParaRPr lang="en-US" dirty="0"/>
          </a:p>
        </p:txBody>
      </p:sp>
    </p:spTree>
    <p:extLst>
      <p:ext uri="{BB962C8B-B14F-4D97-AF65-F5344CB8AC3E}">
        <p14:creationId xmlns:p14="http://schemas.microsoft.com/office/powerpoint/2010/main" val="1945360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Buzari</a:t>
            </a:r>
            <a:r>
              <a:rPr lang="en-US" dirty="0" smtClean="0"/>
              <a:t> vs </a:t>
            </a:r>
            <a:r>
              <a:rPr lang="en-US" dirty="0" err="1" smtClean="0"/>
              <a:t>Buzari</a:t>
            </a:r>
            <a:endParaRPr lang="en-US" dirty="0"/>
          </a:p>
        </p:txBody>
      </p:sp>
      <p:sp>
        <p:nvSpPr>
          <p:cNvPr id="4" name="Content Placeholder 3"/>
          <p:cNvSpPr>
            <a:spLocks noGrp="1"/>
          </p:cNvSpPr>
          <p:nvPr>
            <p:ph sz="half" idx="2"/>
          </p:nvPr>
        </p:nvSpPr>
        <p:spPr/>
        <p:txBody>
          <a:bodyPr/>
          <a:lstStyle/>
          <a:p>
            <a:r>
              <a:rPr lang="en-US" dirty="0" smtClean="0"/>
              <a:t>Shall we trade friend?</a:t>
            </a:r>
            <a:endParaRPr lang="en-US" dirty="0"/>
          </a:p>
        </p:txBody>
      </p:sp>
      <p:sp>
        <p:nvSpPr>
          <p:cNvPr id="5" name="Text Placeholder 4"/>
          <p:cNvSpPr>
            <a:spLocks noGrp="1"/>
          </p:cNvSpPr>
          <p:nvPr>
            <p:ph type="body" sz="quarter" idx="3"/>
          </p:nvPr>
        </p:nvSpPr>
        <p:spPr/>
        <p:txBody>
          <a:bodyPr/>
          <a:lstStyle/>
          <a:p>
            <a:r>
              <a:rPr lang="en-US" dirty="0" smtClean="0"/>
              <a:t>Results</a:t>
            </a:r>
            <a:endParaRPr lang="en-US" dirty="0"/>
          </a:p>
        </p:txBody>
      </p:sp>
      <p:sp>
        <p:nvSpPr>
          <p:cNvPr id="6" name="Content Placeholder 5"/>
          <p:cNvSpPr>
            <a:spLocks noGrp="1"/>
          </p:cNvSpPr>
          <p:nvPr>
            <p:ph sz="quarter" idx="4"/>
          </p:nvPr>
        </p:nvSpPr>
        <p:spPr/>
        <p:txBody>
          <a:bodyPr/>
          <a:lstStyle/>
          <a:p>
            <a:r>
              <a:rPr lang="en-US" dirty="0" smtClean="0"/>
              <a:t>Both </a:t>
            </a:r>
            <a:r>
              <a:rPr lang="en-US" dirty="0" err="1" smtClean="0"/>
              <a:t>Buzari</a:t>
            </a:r>
            <a:r>
              <a:rPr lang="en-US" dirty="0" smtClean="0"/>
              <a:t> Players gain 5HP</a:t>
            </a:r>
            <a:endParaRPr lang="en-US" dirty="0"/>
          </a:p>
        </p:txBody>
      </p:sp>
    </p:spTree>
    <p:extLst>
      <p:ext uri="{BB962C8B-B14F-4D97-AF65-F5344CB8AC3E}">
        <p14:creationId xmlns:p14="http://schemas.microsoft.com/office/powerpoint/2010/main" val="646780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Buzari</a:t>
            </a:r>
            <a:r>
              <a:rPr lang="en-US" dirty="0" smtClean="0"/>
              <a:t> vs </a:t>
            </a:r>
            <a:r>
              <a:rPr lang="en-US" dirty="0" err="1" smtClean="0"/>
              <a:t>Benus</a:t>
            </a:r>
            <a:endParaRPr lang="en-US" dirty="0"/>
          </a:p>
        </p:txBody>
      </p:sp>
      <p:sp>
        <p:nvSpPr>
          <p:cNvPr id="4" name="Content Placeholder 3"/>
          <p:cNvSpPr>
            <a:spLocks noGrp="1"/>
          </p:cNvSpPr>
          <p:nvPr>
            <p:ph sz="half" idx="2"/>
          </p:nvPr>
        </p:nvSpPr>
        <p:spPr/>
        <p:txBody>
          <a:bodyPr/>
          <a:lstStyle/>
          <a:p>
            <a:r>
              <a:rPr lang="en-US" dirty="0" smtClean="0"/>
              <a:t>I need you to ship these to the far reaches of the Galaxy.</a:t>
            </a:r>
            <a:endParaRPr lang="en-US" dirty="0"/>
          </a:p>
        </p:txBody>
      </p:sp>
      <p:sp>
        <p:nvSpPr>
          <p:cNvPr id="5" name="Text Placeholder 4"/>
          <p:cNvSpPr>
            <a:spLocks noGrp="1"/>
          </p:cNvSpPr>
          <p:nvPr>
            <p:ph type="body" sz="quarter" idx="3"/>
          </p:nvPr>
        </p:nvSpPr>
        <p:spPr/>
        <p:txBody>
          <a:bodyPr/>
          <a:lstStyle/>
          <a:p>
            <a:r>
              <a:rPr lang="en-US" dirty="0" smtClean="0"/>
              <a:t>Results</a:t>
            </a:r>
            <a:endParaRPr lang="en-US" dirty="0"/>
          </a:p>
        </p:txBody>
      </p:sp>
      <p:sp>
        <p:nvSpPr>
          <p:cNvPr id="6" name="Content Placeholder 5"/>
          <p:cNvSpPr>
            <a:spLocks noGrp="1"/>
          </p:cNvSpPr>
          <p:nvPr>
            <p:ph sz="quarter" idx="4"/>
          </p:nvPr>
        </p:nvSpPr>
        <p:spPr/>
        <p:txBody>
          <a:bodyPr/>
          <a:lstStyle/>
          <a:p>
            <a:r>
              <a:rPr lang="en-US" dirty="0" err="1" smtClean="0"/>
              <a:t>Benus</a:t>
            </a:r>
            <a:r>
              <a:rPr lang="en-US" dirty="0" smtClean="0"/>
              <a:t> player gives his card to </a:t>
            </a:r>
            <a:r>
              <a:rPr lang="en-US" dirty="0" err="1" smtClean="0"/>
              <a:t>Buzari</a:t>
            </a:r>
            <a:r>
              <a:rPr lang="en-US" dirty="0" smtClean="0"/>
              <a:t> player and </a:t>
            </a:r>
            <a:r>
              <a:rPr lang="en-US" dirty="0" err="1" smtClean="0"/>
              <a:t>recieves</a:t>
            </a:r>
            <a:r>
              <a:rPr lang="en-US" dirty="0" smtClean="0"/>
              <a:t> 10 HP</a:t>
            </a:r>
            <a:endParaRPr lang="en-US" dirty="0"/>
          </a:p>
        </p:txBody>
      </p:sp>
    </p:spTree>
    <p:extLst>
      <p:ext uri="{BB962C8B-B14F-4D97-AF65-F5344CB8AC3E}">
        <p14:creationId xmlns:p14="http://schemas.microsoft.com/office/powerpoint/2010/main" val="1997453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Buzari</a:t>
            </a:r>
            <a:r>
              <a:rPr lang="en-US" dirty="0" smtClean="0"/>
              <a:t> vs </a:t>
            </a:r>
            <a:r>
              <a:rPr lang="en-US" dirty="0" err="1" smtClean="0"/>
              <a:t>Charn</a:t>
            </a:r>
            <a:endParaRPr lang="en-US" dirty="0"/>
          </a:p>
        </p:txBody>
      </p:sp>
      <p:sp>
        <p:nvSpPr>
          <p:cNvPr id="4" name="Content Placeholder 3"/>
          <p:cNvSpPr>
            <a:spLocks noGrp="1"/>
          </p:cNvSpPr>
          <p:nvPr>
            <p:ph sz="half" idx="2"/>
          </p:nvPr>
        </p:nvSpPr>
        <p:spPr/>
        <p:txBody>
          <a:bodyPr/>
          <a:lstStyle/>
          <a:p>
            <a:r>
              <a:rPr lang="en-US" dirty="0" smtClean="0"/>
              <a:t>What can I sell you friend?  How about this </a:t>
            </a:r>
            <a:r>
              <a:rPr lang="en-US" dirty="0" err="1" smtClean="0"/>
              <a:t>Thangorian</a:t>
            </a:r>
            <a:r>
              <a:rPr lang="en-US" dirty="0" smtClean="0"/>
              <a:t> </a:t>
            </a:r>
            <a:r>
              <a:rPr lang="en-US" dirty="0"/>
              <a:t>s</a:t>
            </a:r>
            <a:r>
              <a:rPr lang="en-US" dirty="0" smtClean="0"/>
              <a:t>ilk, it feels nice doesn’t it?  Almost like air.</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Buzari</a:t>
            </a:r>
            <a:r>
              <a:rPr lang="en-US" dirty="0" smtClean="0"/>
              <a:t> gains 1 HP</a:t>
            </a:r>
            <a:endParaRPr lang="en-US" dirty="0"/>
          </a:p>
        </p:txBody>
      </p:sp>
    </p:spTree>
    <p:extLst>
      <p:ext uri="{BB962C8B-B14F-4D97-AF65-F5344CB8AC3E}">
        <p14:creationId xmlns:p14="http://schemas.microsoft.com/office/powerpoint/2010/main" val="328116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Asherog</a:t>
            </a:r>
            <a:r>
              <a:rPr lang="en-US" dirty="0" smtClean="0"/>
              <a:t> vs </a:t>
            </a:r>
            <a:r>
              <a:rPr lang="en-US" dirty="0" err="1" smtClean="0"/>
              <a:t>Rachnian</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Two ships cross in the open void.  </a:t>
            </a:r>
            <a:r>
              <a:rPr lang="en-US" dirty="0" err="1" smtClean="0"/>
              <a:t>Asherog</a:t>
            </a:r>
            <a:r>
              <a:rPr lang="en-US" dirty="0" smtClean="0"/>
              <a:t> World-breaker and a </a:t>
            </a:r>
            <a:r>
              <a:rPr lang="en-US" dirty="0" err="1" smtClean="0"/>
              <a:t>Rachnian</a:t>
            </a:r>
            <a:r>
              <a:rPr lang="en-US" dirty="0" smtClean="0"/>
              <a:t> Sloop.  The Pirates blink out of the system, as far as they can jump.  There’s only doom in attacking the </a:t>
            </a:r>
            <a:r>
              <a:rPr lang="en-US" dirty="0" err="1" smtClean="0"/>
              <a:t>Asherog</a:t>
            </a:r>
            <a:r>
              <a:rPr lang="en-US" dirty="0" smtClean="0"/>
              <a:t> vessel.  The pirates will be lucky if they can leave before they are noticed.</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Rachnian</a:t>
            </a:r>
            <a:r>
              <a:rPr lang="en-US" dirty="0" smtClean="0"/>
              <a:t> card rerolls</a:t>
            </a:r>
          </a:p>
          <a:p>
            <a:r>
              <a:rPr lang="en-US" dirty="0" smtClean="0"/>
              <a:t>If the </a:t>
            </a:r>
            <a:r>
              <a:rPr lang="en-US" dirty="0" err="1" smtClean="0"/>
              <a:t>rachnian</a:t>
            </a:r>
            <a:r>
              <a:rPr lang="en-US" dirty="0" smtClean="0"/>
              <a:t> card rolls </a:t>
            </a:r>
            <a:r>
              <a:rPr lang="en-US" dirty="0" err="1" smtClean="0"/>
              <a:t>rachnian</a:t>
            </a:r>
            <a:r>
              <a:rPr lang="en-US" dirty="0" smtClean="0"/>
              <a:t> again.  It is destroyed.</a:t>
            </a:r>
            <a:endParaRPr lang="en-US" dirty="0"/>
          </a:p>
        </p:txBody>
      </p:sp>
    </p:spTree>
    <p:extLst>
      <p:ext uri="{BB962C8B-B14F-4D97-AF65-F5344CB8AC3E}">
        <p14:creationId xmlns:p14="http://schemas.microsoft.com/office/powerpoint/2010/main" val="763602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Buzari</a:t>
            </a:r>
            <a:r>
              <a:rPr lang="en-US" dirty="0" smtClean="0"/>
              <a:t> vs </a:t>
            </a:r>
            <a:r>
              <a:rPr lang="en-US" dirty="0" err="1" smtClean="0"/>
              <a:t>Tyfren</a:t>
            </a:r>
            <a:endParaRPr lang="en-US" dirty="0"/>
          </a:p>
        </p:txBody>
      </p:sp>
      <p:sp>
        <p:nvSpPr>
          <p:cNvPr id="4" name="Content Placeholder 3"/>
          <p:cNvSpPr>
            <a:spLocks noGrp="1"/>
          </p:cNvSpPr>
          <p:nvPr>
            <p:ph sz="half" idx="2"/>
          </p:nvPr>
        </p:nvSpPr>
        <p:spPr/>
        <p:txBody>
          <a:bodyPr/>
          <a:lstStyle/>
          <a:p>
            <a:r>
              <a:rPr lang="en-US" dirty="0" smtClean="0"/>
              <a:t>Would you like to look at this catalogue of luxury swimming pools?</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Buzari</a:t>
            </a:r>
            <a:r>
              <a:rPr lang="en-US" dirty="0" smtClean="0"/>
              <a:t> gains 3 HP </a:t>
            </a:r>
            <a:endParaRPr lang="en-US" dirty="0"/>
          </a:p>
        </p:txBody>
      </p:sp>
    </p:spTree>
    <p:extLst>
      <p:ext uri="{BB962C8B-B14F-4D97-AF65-F5344CB8AC3E}">
        <p14:creationId xmlns:p14="http://schemas.microsoft.com/office/powerpoint/2010/main" val="2095813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Buzari</a:t>
            </a:r>
            <a:r>
              <a:rPr lang="en-US" dirty="0" smtClean="0"/>
              <a:t> vs </a:t>
            </a:r>
            <a:r>
              <a:rPr lang="en-US" dirty="0" err="1" smtClean="0"/>
              <a:t>Arka</a:t>
            </a:r>
            <a:endParaRPr lang="en-US" dirty="0"/>
          </a:p>
        </p:txBody>
      </p:sp>
      <p:sp>
        <p:nvSpPr>
          <p:cNvPr id="4" name="Content Placeholder 3"/>
          <p:cNvSpPr>
            <a:spLocks noGrp="1"/>
          </p:cNvSpPr>
          <p:nvPr>
            <p:ph sz="half" idx="2"/>
          </p:nvPr>
        </p:nvSpPr>
        <p:spPr/>
        <p:txBody>
          <a:bodyPr/>
          <a:lstStyle/>
          <a:p>
            <a:r>
              <a:rPr lang="en-US" dirty="0" smtClean="0"/>
              <a:t>Looking for anything specific?</a:t>
            </a:r>
            <a:endParaRPr lang="en-US" dirty="0"/>
          </a:p>
        </p:txBody>
      </p:sp>
      <p:sp>
        <p:nvSpPr>
          <p:cNvPr id="5" name="Text Placeholder 4"/>
          <p:cNvSpPr>
            <a:spLocks noGrp="1"/>
          </p:cNvSpPr>
          <p:nvPr>
            <p:ph type="body" sz="quarter" idx="3"/>
          </p:nvPr>
        </p:nvSpPr>
        <p:spPr/>
        <p:txBody>
          <a:bodyPr/>
          <a:lstStyle/>
          <a:p>
            <a:r>
              <a:rPr lang="en-US" dirty="0" smtClean="0"/>
              <a:t>Results</a:t>
            </a:r>
            <a:endParaRPr lang="en-US" dirty="0"/>
          </a:p>
        </p:txBody>
      </p:sp>
      <p:sp>
        <p:nvSpPr>
          <p:cNvPr id="6" name="Content Placeholder 5"/>
          <p:cNvSpPr>
            <a:spLocks noGrp="1"/>
          </p:cNvSpPr>
          <p:nvPr>
            <p:ph sz="quarter" idx="4"/>
          </p:nvPr>
        </p:nvSpPr>
        <p:spPr/>
        <p:txBody>
          <a:bodyPr/>
          <a:lstStyle/>
          <a:p>
            <a:r>
              <a:rPr lang="en-US" dirty="0" err="1" smtClean="0"/>
              <a:t>Buzari</a:t>
            </a:r>
            <a:r>
              <a:rPr lang="en-US" dirty="0" smtClean="0"/>
              <a:t> gains 1HP</a:t>
            </a:r>
            <a:endParaRPr lang="en-US" dirty="0"/>
          </a:p>
        </p:txBody>
      </p:sp>
    </p:spTree>
    <p:extLst>
      <p:ext uri="{BB962C8B-B14F-4D97-AF65-F5344CB8AC3E}">
        <p14:creationId xmlns:p14="http://schemas.microsoft.com/office/powerpoint/2010/main" val="1135014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Buzari</a:t>
            </a:r>
            <a:r>
              <a:rPr lang="en-US" dirty="0" smtClean="0"/>
              <a:t> vs </a:t>
            </a:r>
            <a:r>
              <a:rPr lang="en-US" dirty="0" err="1" smtClean="0"/>
              <a:t>Rheian</a:t>
            </a:r>
            <a:endParaRPr lang="en-US" dirty="0"/>
          </a:p>
        </p:txBody>
      </p:sp>
      <p:sp>
        <p:nvSpPr>
          <p:cNvPr id="4" name="Content Placeholder 3"/>
          <p:cNvSpPr>
            <a:spLocks noGrp="1"/>
          </p:cNvSpPr>
          <p:nvPr>
            <p:ph sz="half" idx="2"/>
          </p:nvPr>
        </p:nvSpPr>
        <p:spPr/>
        <p:txBody>
          <a:bodyPr/>
          <a:lstStyle/>
          <a:p>
            <a:r>
              <a:rPr lang="en-US" dirty="0" err="1" smtClean="0"/>
              <a:t>Ahhh</a:t>
            </a:r>
            <a:r>
              <a:rPr lang="en-US" dirty="0" smtClean="0"/>
              <a:t> yes I have this.  This ancient artifact, they say it is the key to a great hyperspace network of gates buried beneath the sands of dead planets and amongst the asteroid fields.  I assure it is no replica</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Buzari</a:t>
            </a:r>
            <a:r>
              <a:rPr lang="en-US" dirty="0" smtClean="0"/>
              <a:t> gains 5 HP</a:t>
            </a:r>
            <a:endParaRPr lang="en-US" dirty="0"/>
          </a:p>
        </p:txBody>
      </p:sp>
    </p:spTree>
    <p:extLst>
      <p:ext uri="{BB962C8B-B14F-4D97-AF65-F5344CB8AC3E}">
        <p14:creationId xmlns:p14="http://schemas.microsoft.com/office/powerpoint/2010/main" val="313239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a:t>
            </a:r>
            <a:endParaRPr lang="en-US" dirty="0"/>
          </a:p>
        </p:txBody>
      </p:sp>
      <p:sp>
        <p:nvSpPr>
          <p:cNvPr id="3" name="Text Placeholder 2"/>
          <p:cNvSpPr>
            <a:spLocks noGrp="1"/>
          </p:cNvSpPr>
          <p:nvPr>
            <p:ph type="body" idx="1"/>
          </p:nvPr>
        </p:nvSpPr>
        <p:spPr/>
        <p:txBody>
          <a:bodyPr>
            <a:normAutofit/>
          </a:bodyPr>
          <a:lstStyle/>
          <a:p>
            <a:r>
              <a:rPr lang="en-US" dirty="0" err="1" smtClean="0"/>
              <a:t>Buzari</a:t>
            </a:r>
            <a:r>
              <a:rPr lang="en-US" dirty="0" smtClean="0"/>
              <a:t> vs </a:t>
            </a:r>
            <a:r>
              <a:rPr lang="en-US" dirty="0" err="1" smtClean="0"/>
              <a:t>Volan</a:t>
            </a:r>
            <a:endParaRPr lang="en-US" dirty="0"/>
          </a:p>
        </p:txBody>
      </p:sp>
      <p:sp>
        <p:nvSpPr>
          <p:cNvPr id="4" name="Content Placeholder 3"/>
          <p:cNvSpPr>
            <a:spLocks noGrp="1"/>
          </p:cNvSpPr>
          <p:nvPr>
            <p:ph sz="half" idx="2"/>
          </p:nvPr>
        </p:nvSpPr>
        <p:spPr/>
        <p:txBody>
          <a:bodyPr/>
          <a:lstStyle/>
          <a:p>
            <a:r>
              <a:rPr lang="en-US" dirty="0" smtClean="0"/>
              <a:t>Here look at this gem.  It was mined from the heart of a dead star.  A flawless diamond of such density.  It doesn’t stop glowing.</a:t>
            </a:r>
            <a:r>
              <a:rPr lang="en-US" dirty="0"/>
              <a:t> </a:t>
            </a:r>
            <a:r>
              <a:rPr lang="en-US" dirty="0" smtClean="0"/>
              <a:t> DON’T TOUCH IT –it’s hot.  I’m not paying for your injuries.</a:t>
            </a:r>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Buzari</a:t>
            </a:r>
            <a:r>
              <a:rPr lang="en-US" dirty="0" smtClean="0"/>
              <a:t> gains 4HP</a:t>
            </a:r>
            <a:endParaRPr lang="en-US" dirty="0"/>
          </a:p>
        </p:txBody>
      </p:sp>
    </p:spTree>
    <p:extLst>
      <p:ext uri="{BB962C8B-B14F-4D97-AF65-F5344CB8AC3E}">
        <p14:creationId xmlns:p14="http://schemas.microsoft.com/office/powerpoint/2010/main" val="3297285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Buzari</a:t>
            </a:r>
            <a:r>
              <a:rPr lang="en-US" dirty="0" smtClean="0"/>
              <a:t> vs </a:t>
            </a:r>
            <a:r>
              <a:rPr lang="en-US" dirty="0" err="1" smtClean="0"/>
              <a:t>Lokes</a:t>
            </a:r>
            <a:endParaRPr lang="en-US" dirty="0"/>
          </a:p>
        </p:txBody>
      </p:sp>
      <p:sp>
        <p:nvSpPr>
          <p:cNvPr id="4" name="Content Placeholder 3"/>
          <p:cNvSpPr>
            <a:spLocks noGrp="1"/>
          </p:cNvSpPr>
          <p:nvPr>
            <p:ph sz="half" idx="2"/>
          </p:nvPr>
        </p:nvSpPr>
        <p:spPr/>
        <p:txBody>
          <a:bodyPr/>
          <a:lstStyle/>
          <a:p>
            <a:r>
              <a:rPr lang="en-US" dirty="0" smtClean="0"/>
              <a:t>Shoo you vermin!  Shoo!  No don’t touch that!  Its expensive.  Thief!</a:t>
            </a:r>
          </a:p>
          <a:p>
            <a:r>
              <a:rPr lang="en-US" dirty="0" smtClean="0"/>
              <a:t>The </a:t>
            </a:r>
            <a:r>
              <a:rPr lang="en-US" dirty="0" err="1" smtClean="0"/>
              <a:t>Loke</a:t>
            </a:r>
            <a:r>
              <a:rPr lang="en-US" dirty="0" smtClean="0"/>
              <a:t> stole a trinket.</a:t>
            </a:r>
            <a:endParaRPr lang="en-US" dirty="0"/>
          </a:p>
        </p:txBody>
      </p:sp>
      <p:sp>
        <p:nvSpPr>
          <p:cNvPr id="5" name="Text Placeholder 4"/>
          <p:cNvSpPr>
            <a:spLocks noGrp="1"/>
          </p:cNvSpPr>
          <p:nvPr>
            <p:ph type="body" sz="quarter" idx="3"/>
          </p:nvPr>
        </p:nvSpPr>
        <p:spPr/>
        <p:txBody>
          <a:bodyPr/>
          <a:lstStyle/>
          <a:p>
            <a:r>
              <a:rPr lang="en-US" dirty="0" smtClean="0"/>
              <a:t>Results</a:t>
            </a:r>
            <a:endParaRPr lang="en-US" dirty="0"/>
          </a:p>
        </p:txBody>
      </p:sp>
      <p:sp>
        <p:nvSpPr>
          <p:cNvPr id="6" name="Content Placeholder 5"/>
          <p:cNvSpPr>
            <a:spLocks noGrp="1"/>
          </p:cNvSpPr>
          <p:nvPr>
            <p:ph sz="quarter" idx="4"/>
          </p:nvPr>
        </p:nvSpPr>
        <p:spPr/>
        <p:txBody>
          <a:bodyPr/>
          <a:lstStyle/>
          <a:p>
            <a:r>
              <a:rPr lang="en-US" dirty="0" err="1" smtClean="0"/>
              <a:t>Buzari</a:t>
            </a:r>
            <a:r>
              <a:rPr lang="en-US" dirty="0" smtClean="0"/>
              <a:t> loses 2HP</a:t>
            </a:r>
            <a:endParaRPr lang="en-US" dirty="0"/>
          </a:p>
        </p:txBody>
      </p:sp>
    </p:spTree>
    <p:extLst>
      <p:ext uri="{BB962C8B-B14F-4D97-AF65-F5344CB8AC3E}">
        <p14:creationId xmlns:p14="http://schemas.microsoft.com/office/powerpoint/2010/main" val="1328140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Buzari</a:t>
            </a:r>
            <a:r>
              <a:rPr lang="en-US" dirty="0" smtClean="0"/>
              <a:t> vs </a:t>
            </a:r>
            <a:r>
              <a:rPr lang="en-US" dirty="0" err="1" smtClean="0"/>
              <a:t>Gorgox</a:t>
            </a:r>
            <a:endParaRPr lang="en-US" dirty="0"/>
          </a:p>
        </p:txBody>
      </p:sp>
      <p:sp>
        <p:nvSpPr>
          <p:cNvPr id="4" name="Content Placeholder 3"/>
          <p:cNvSpPr>
            <a:spLocks noGrp="1"/>
          </p:cNvSpPr>
          <p:nvPr>
            <p:ph sz="half" idx="2"/>
          </p:nvPr>
        </p:nvSpPr>
        <p:spPr/>
        <p:txBody>
          <a:bodyPr/>
          <a:lstStyle/>
          <a:p>
            <a:r>
              <a:rPr lang="en-US" dirty="0" smtClean="0"/>
              <a:t>How can I assist you?  Anything you’d like to purchase?</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err="1" smtClean="0"/>
              <a:t>Buzari</a:t>
            </a:r>
            <a:r>
              <a:rPr lang="en-US" dirty="0" smtClean="0"/>
              <a:t> gains 1HP</a:t>
            </a:r>
            <a:endParaRPr lang="en-US" dirty="0"/>
          </a:p>
        </p:txBody>
      </p:sp>
    </p:spTree>
    <p:extLst>
      <p:ext uri="{BB962C8B-B14F-4D97-AF65-F5344CB8AC3E}">
        <p14:creationId xmlns:p14="http://schemas.microsoft.com/office/powerpoint/2010/main" val="36021173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Buzari</a:t>
            </a:r>
            <a:r>
              <a:rPr lang="en-US" dirty="0" smtClean="0"/>
              <a:t> vs </a:t>
            </a:r>
            <a:r>
              <a:rPr lang="en-US" dirty="0" err="1" smtClean="0"/>
              <a:t>Thuvix</a:t>
            </a:r>
            <a:endParaRPr lang="en-US" dirty="0"/>
          </a:p>
        </p:txBody>
      </p:sp>
      <p:sp>
        <p:nvSpPr>
          <p:cNvPr id="4" name="Content Placeholder 3"/>
          <p:cNvSpPr>
            <a:spLocks noGrp="1"/>
          </p:cNvSpPr>
          <p:nvPr>
            <p:ph sz="half" idx="2"/>
          </p:nvPr>
        </p:nvSpPr>
        <p:spPr/>
        <p:txBody>
          <a:bodyPr/>
          <a:lstStyle/>
          <a:p>
            <a:r>
              <a:rPr lang="en-US" dirty="0" smtClean="0"/>
              <a:t>No I’m sorry, I don’t think I care gravity-generators in my store.  I do sell these carpets that manipulate gravitational waves to levitate however.</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err="1" smtClean="0"/>
              <a:t>Buzari</a:t>
            </a:r>
            <a:r>
              <a:rPr lang="en-US" dirty="0" smtClean="0"/>
              <a:t> gains 1HP</a:t>
            </a:r>
            <a:endParaRPr lang="en-US" dirty="0"/>
          </a:p>
        </p:txBody>
      </p:sp>
    </p:spTree>
    <p:extLst>
      <p:ext uri="{BB962C8B-B14F-4D97-AF65-F5344CB8AC3E}">
        <p14:creationId xmlns:p14="http://schemas.microsoft.com/office/powerpoint/2010/main" val="859334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Buzari</a:t>
            </a:r>
            <a:r>
              <a:rPr lang="en-US" dirty="0" smtClean="0"/>
              <a:t> vs </a:t>
            </a:r>
            <a:r>
              <a:rPr lang="en-US" dirty="0" err="1" smtClean="0"/>
              <a:t>Thangorian</a:t>
            </a:r>
            <a:endParaRPr lang="en-US" dirty="0"/>
          </a:p>
        </p:txBody>
      </p:sp>
      <p:sp>
        <p:nvSpPr>
          <p:cNvPr id="4" name="Content Placeholder 3"/>
          <p:cNvSpPr>
            <a:spLocks noGrp="1"/>
          </p:cNvSpPr>
          <p:nvPr>
            <p:ph sz="half" idx="2"/>
          </p:nvPr>
        </p:nvSpPr>
        <p:spPr/>
        <p:txBody>
          <a:bodyPr/>
          <a:lstStyle/>
          <a:p>
            <a:r>
              <a:rPr lang="en-US" dirty="0" smtClean="0"/>
              <a:t>Thank you for your efforts, </a:t>
            </a:r>
            <a:r>
              <a:rPr lang="en-US" dirty="0" err="1" smtClean="0"/>
              <a:t>Thangorian</a:t>
            </a:r>
            <a:r>
              <a:rPr lang="en-US" dirty="0" smtClean="0"/>
              <a:t> hunter.  This very fine-quality silk, I’m sure harvesting this was rather dangerous.  I will pay you nicely.</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err="1" smtClean="0"/>
              <a:t>Thangorian</a:t>
            </a:r>
            <a:r>
              <a:rPr lang="en-US" dirty="0" smtClean="0"/>
              <a:t> gains 5HP</a:t>
            </a:r>
            <a:endParaRPr lang="en-US" dirty="0"/>
          </a:p>
        </p:txBody>
      </p:sp>
    </p:spTree>
    <p:extLst>
      <p:ext uri="{BB962C8B-B14F-4D97-AF65-F5344CB8AC3E}">
        <p14:creationId xmlns:p14="http://schemas.microsoft.com/office/powerpoint/2010/main" val="1784184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Buzari</a:t>
            </a:r>
            <a:r>
              <a:rPr lang="en-US" dirty="0" smtClean="0"/>
              <a:t> vs </a:t>
            </a:r>
            <a:r>
              <a:rPr lang="en-US" dirty="0" err="1" smtClean="0"/>
              <a:t>Rachnian</a:t>
            </a:r>
            <a:endParaRPr lang="en-US" dirty="0"/>
          </a:p>
        </p:txBody>
      </p:sp>
      <p:sp>
        <p:nvSpPr>
          <p:cNvPr id="4" name="Content Placeholder 3"/>
          <p:cNvSpPr>
            <a:spLocks noGrp="1"/>
          </p:cNvSpPr>
          <p:nvPr>
            <p:ph sz="half" idx="2"/>
          </p:nvPr>
        </p:nvSpPr>
        <p:spPr/>
        <p:txBody>
          <a:bodyPr/>
          <a:lstStyle/>
          <a:p>
            <a:r>
              <a:rPr lang="en-US" dirty="0" smtClean="0"/>
              <a:t>The pirates waited for the </a:t>
            </a:r>
            <a:r>
              <a:rPr lang="en-US" dirty="0" err="1" smtClean="0"/>
              <a:t>Buzari</a:t>
            </a:r>
            <a:r>
              <a:rPr lang="en-US" dirty="0" smtClean="0"/>
              <a:t> Trader to wander into their clutches.  The Pirates swoop in, and plunder the </a:t>
            </a:r>
            <a:r>
              <a:rPr lang="en-US" dirty="0" err="1" smtClean="0"/>
              <a:t>Buzari</a:t>
            </a:r>
            <a:r>
              <a:rPr lang="en-US" dirty="0" smtClean="0"/>
              <a:t> riches.</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err="1" smtClean="0"/>
              <a:t>Buzari</a:t>
            </a:r>
            <a:r>
              <a:rPr lang="en-US" dirty="0" smtClean="0"/>
              <a:t> loses 5HP</a:t>
            </a:r>
          </a:p>
          <a:p>
            <a:r>
              <a:rPr lang="en-US" dirty="0" err="1" smtClean="0"/>
              <a:t>Rachnian</a:t>
            </a:r>
            <a:r>
              <a:rPr lang="en-US" dirty="0" smtClean="0"/>
              <a:t> gains 5HP</a:t>
            </a:r>
            <a:endParaRPr lang="en-US" dirty="0"/>
          </a:p>
        </p:txBody>
      </p:sp>
    </p:spTree>
    <p:extLst>
      <p:ext uri="{BB962C8B-B14F-4D97-AF65-F5344CB8AC3E}">
        <p14:creationId xmlns:p14="http://schemas.microsoft.com/office/powerpoint/2010/main" val="2143471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Rachnian</a:t>
            </a:r>
            <a:r>
              <a:rPr lang="en-US" dirty="0" smtClean="0"/>
              <a:t> vs </a:t>
            </a:r>
            <a:r>
              <a:rPr lang="en-US" dirty="0" err="1" smtClean="0"/>
              <a:t>Benus</a:t>
            </a:r>
            <a:endParaRPr lang="en-US" dirty="0"/>
          </a:p>
        </p:txBody>
      </p:sp>
      <p:sp>
        <p:nvSpPr>
          <p:cNvPr id="4" name="Content Placeholder 3"/>
          <p:cNvSpPr>
            <a:spLocks noGrp="1"/>
          </p:cNvSpPr>
          <p:nvPr>
            <p:ph sz="half" idx="2"/>
          </p:nvPr>
        </p:nvSpPr>
        <p:spPr/>
        <p:txBody>
          <a:bodyPr/>
          <a:lstStyle/>
          <a:p>
            <a:r>
              <a:rPr lang="en-US" dirty="0" smtClean="0"/>
              <a:t>The space-trucker are juicy targets for space pirates.</a:t>
            </a:r>
            <a:endParaRPr lang="en-US" dirty="0"/>
          </a:p>
        </p:txBody>
      </p:sp>
      <p:sp>
        <p:nvSpPr>
          <p:cNvPr id="5" name="Text Placeholder 4"/>
          <p:cNvSpPr>
            <a:spLocks noGrp="1"/>
          </p:cNvSpPr>
          <p:nvPr>
            <p:ph type="body" sz="quarter" idx="3"/>
          </p:nvPr>
        </p:nvSpPr>
        <p:spPr/>
        <p:txBody>
          <a:bodyPr/>
          <a:lstStyle/>
          <a:p>
            <a:r>
              <a:rPr lang="en-US" dirty="0" smtClean="0"/>
              <a:t>Results</a:t>
            </a:r>
            <a:endParaRPr lang="en-US" dirty="0"/>
          </a:p>
        </p:txBody>
      </p:sp>
      <p:sp>
        <p:nvSpPr>
          <p:cNvPr id="6" name="Content Placeholder 5"/>
          <p:cNvSpPr>
            <a:spLocks noGrp="1"/>
          </p:cNvSpPr>
          <p:nvPr>
            <p:ph sz="quarter" idx="4"/>
          </p:nvPr>
        </p:nvSpPr>
        <p:spPr/>
        <p:txBody>
          <a:bodyPr/>
          <a:lstStyle/>
          <a:p>
            <a:r>
              <a:rPr lang="en-US" dirty="0" err="1" smtClean="0"/>
              <a:t>Rachnian</a:t>
            </a:r>
            <a:r>
              <a:rPr lang="en-US" dirty="0" smtClean="0"/>
              <a:t> steals 3HP</a:t>
            </a:r>
            <a:endParaRPr lang="en-US" dirty="0"/>
          </a:p>
        </p:txBody>
      </p:sp>
    </p:spTree>
    <p:extLst>
      <p:ext uri="{BB962C8B-B14F-4D97-AF65-F5344CB8AC3E}">
        <p14:creationId xmlns:p14="http://schemas.microsoft.com/office/powerpoint/2010/main" val="32225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Interactions</a:t>
            </a:r>
            <a:endParaRPr lang="en-US" dirty="0"/>
          </a:p>
        </p:txBody>
      </p:sp>
      <p:sp>
        <p:nvSpPr>
          <p:cNvPr id="5" name="Text Placeholder 4"/>
          <p:cNvSpPr>
            <a:spLocks noGrp="1"/>
          </p:cNvSpPr>
          <p:nvPr>
            <p:ph type="body" idx="1"/>
          </p:nvPr>
        </p:nvSpPr>
        <p:spPr/>
        <p:txBody>
          <a:bodyPr/>
          <a:lstStyle/>
          <a:p>
            <a:r>
              <a:rPr lang="en-US" dirty="0" err="1" smtClean="0"/>
              <a:t>Asherog</a:t>
            </a:r>
            <a:r>
              <a:rPr lang="en-US" dirty="0" smtClean="0"/>
              <a:t> vs </a:t>
            </a:r>
            <a:r>
              <a:rPr lang="en-US" dirty="0" err="1" smtClean="0"/>
              <a:t>Suronian</a:t>
            </a:r>
            <a:endParaRPr lang="en-US" dirty="0"/>
          </a:p>
        </p:txBody>
      </p:sp>
      <p:sp>
        <p:nvSpPr>
          <p:cNvPr id="6" name="Content Placeholder 5"/>
          <p:cNvSpPr>
            <a:spLocks noGrp="1"/>
          </p:cNvSpPr>
          <p:nvPr>
            <p:ph sz="half" idx="2"/>
          </p:nvPr>
        </p:nvSpPr>
        <p:spPr/>
        <p:txBody>
          <a:bodyPr>
            <a:normAutofit fontScale="92500" lnSpcReduction="10000"/>
          </a:bodyPr>
          <a:lstStyle/>
          <a:p>
            <a:r>
              <a:rPr lang="en-US" dirty="0"/>
              <a:t>Gazing at the scaly creature, the </a:t>
            </a:r>
            <a:r>
              <a:rPr lang="en-US" dirty="0" err="1"/>
              <a:t>Asherog</a:t>
            </a:r>
            <a:r>
              <a:rPr lang="en-US" dirty="0"/>
              <a:t> recognizes </a:t>
            </a:r>
            <a:r>
              <a:rPr lang="en-US" dirty="0" smtClean="0"/>
              <a:t>it as a </a:t>
            </a:r>
            <a:r>
              <a:rPr lang="en-US" dirty="0"/>
              <a:t>race created by the </a:t>
            </a:r>
            <a:r>
              <a:rPr lang="en-US" dirty="0" err="1" smtClean="0"/>
              <a:t>Astrens</a:t>
            </a:r>
            <a:r>
              <a:rPr lang="en-US" dirty="0" smtClean="0"/>
              <a:t>.  The </a:t>
            </a:r>
            <a:r>
              <a:rPr lang="en-US" dirty="0" err="1"/>
              <a:t>Suronian</a:t>
            </a:r>
            <a:r>
              <a:rPr lang="en-US" dirty="0"/>
              <a:t> stares in awe at the demonic alien in black and violet.  It recognizes the creature as one of the destroyer gods that purged the universe.  In its last moments.  The </a:t>
            </a:r>
            <a:r>
              <a:rPr lang="en-US" dirty="0" err="1"/>
              <a:t>Suronian</a:t>
            </a:r>
            <a:r>
              <a:rPr lang="en-US" dirty="0"/>
              <a:t> roars, charging at the destroyer to die </a:t>
            </a:r>
            <a:r>
              <a:rPr lang="en-US" dirty="0" smtClean="0"/>
              <a:t>fighting.</a:t>
            </a:r>
            <a:endParaRPr lang="en-US" dirty="0"/>
          </a:p>
          <a:p>
            <a:endParaRPr lang="en-US" dirty="0"/>
          </a:p>
        </p:txBody>
      </p:sp>
      <p:sp>
        <p:nvSpPr>
          <p:cNvPr id="7" name="Text Placeholder 6"/>
          <p:cNvSpPr>
            <a:spLocks noGrp="1"/>
          </p:cNvSpPr>
          <p:nvPr>
            <p:ph type="body" sz="quarter" idx="3"/>
          </p:nvPr>
        </p:nvSpPr>
        <p:spPr/>
        <p:txBody>
          <a:bodyPr/>
          <a:lstStyle/>
          <a:p>
            <a:r>
              <a:rPr lang="en-US" dirty="0" smtClean="0"/>
              <a:t>Result</a:t>
            </a:r>
            <a:endParaRPr lang="en-US" dirty="0"/>
          </a:p>
        </p:txBody>
      </p:sp>
      <p:sp>
        <p:nvSpPr>
          <p:cNvPr id="8" name="Content Placeholder 7"/>
          <p:cNvSpPr>
            <a:spLocks noGrp="1"/>
          </p:cNvSpPr>
          <p:nvPr>
            <p:ph sz="quarter" idx="4"/>
          </p:nvPr>
        </p:nvSpPr>
        <p:spPr/>
        <p:txBody>
          <a:bodyPr>
            <a:normAutofit/>
          </a:bodyPr>
          <a:lstStyle/>
          <a:p>
            <a:r>
              <a:rPr lang="en-US" dirty="0" smtClean="0"/>
              <a:t>The </a:t>
            </a:r>
            <a:r>
              <a:rPr lang="en-US" dirty="0" err="1" smtClean="0"/>
              <a:t>Suronian</a:t>
            </a:r>
            <a:r>
              <a:rPr lang="en-US" dirty="0" smtClean="0"/>
              <a:t> card is destroyed.</a:t>
            </a:r>
            <a:endParaRPr lang="en-US" dirty="0"/>
          </a:p>
        </p:txBody>
      </p:sp>
    </p:spTree>
    <p:extLst>
      <p:ext uri="{BB962C8B-B14F-4D97-AF65-F5344CB8AC3E}">
        <p14:creationId xmlns:p14="http://schemas.microsoft.com/office/powerpoint/2010/main" val="2047696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Rachnian</a:t>
            </a:r>
            <a:r>
              <a:rPr lang="en-US" dirty="0" smtClean="0"/>
              <a:t> vs everything else</a:t>
            </a:r>
            <a:endParaRPr lang="en-US" dirty="0"/>
          </a:p>
        </p:txBody>
      </p:sp>
      <p:sp>
        <p:nvSpPr>
          <p:cNvPr id="4" name="Content Placeholder 3"/>
          <p:cNvSpPr>
            <a:spLocks noGrp="1"/>
          </p:cNvSpPr>
          <p:nvPr>
            <p:ph sz="half" idx="2"/>
          </p:nvPr>
        </p:nvSpPr>
        <p:spPr/>
        <p:txBody>
          <a:bodyPr/>
          <a:lstStyle/>
          <a:p>
            <a:r>
              <a:rPr lang="en-US" dirty="0" smtClean="0"/>
              <a:t>Hand us your most prized possessions and we won’t throw you out into the cold void.</a:t>
            </a:r>
            <a:endParaRPr lang="en-US" dirty="0"/>
          </a:p>
        </p:txBody>
      </p:sp>
      <p:sp>
        <p:nvSpPr>
          <p:cNvPr id="5" name="Text Placeholder 4"/>
          <p:cNvSpPr>
            <a:spLocks noGrp="1"/>
          </p:cNvSpPr>
          <p:nvPr>
            <p:ph type="body" sz="quarter" idx="3"/>
          </p:nvPr>
        </p:nvSpPr>
        <p:spPr/>
        <p:txBody>
          <a:bodyPr/>
          <a:lstStyle/>
          <a:p>
            <a:r>
              <a:rPr lang="en-US" dirty="0" smtClean="0"/>
              <a:t>Results</a:t>
            </a:r>
            <a:endParaRPr lang="en-US" dirty="0"/>
          </a:p>
        </p:txBody>
      </p:sp>
      <p:sp>
        <p:nvSpPr>
          <p:cNvPr id="6" name="Content Placeholder 5"/>
          <p:cNvSpPr>
            <a:spLocks noGrp="1"/>
          </p:cNvSpPr>
          <p:nvPr>
            <p:ph sz="quarter" idx="4"/>
          </p:nvPr>
        </p:nvSpPr>
        <p:spPr/>
        <p:txBody>
          <a:bodyPr/>
          <a:lstStyle/>
          <a:p>
            <a:r>
              <a:rPr lang="en-US" dirty="0" err="1" smtClean="0"/>
              <a:t>Rachnians</a:t>
            </a:r>
            <a:r>
              <a:rPr lang="en-US" dirty="0" smtClean="0"/>
              <a:t> steal 1hp from all other races.</a:t>
            </a:r>
            <a:endParaRPr lang="en-US" dirty="0"/>
          </a:p>
        </p:txBody>
      </p:sp>
    </p:spTree>
    <p:extLst>
      <p:ext uri="{BB962C8B-B14F-4D97-AF65-F5344CB8AC3E}">
        <p14:creationId xmlns:p14="http://schemas.microsoft.com/office/powerpoint/2010/main" val="3308443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Benusi</a:t>
            </a:r>
            <a:r>
              <a:rPr lang="en-US" dirty="0" smtClean="0"/>
              <a:t> vs </a:t>
            </a:r>
            <a:r>
              <a:rPr lang="en-US" dirty="0" err="1" smtClean="0"/>
              <a:t>Benusi</a:t>
            </a:r>
            <a:endParaRPr lang="en-US" dirty="0"/>
          </a:p>
        </p:txBody>
      </p:sp>
      <p:sp>
        <p:nvSpPr>
          <p:cNvPr id="4" name="Content Placeholder 3"/>
          <p:cNvSpPr>
            <a:spLocks noGrp="1"/>
          </p:cNvSpPr>
          <p:nvPr>
            <p:ph sz="half" idx="2"/>
          </p:nvPr>
        </p:nvSpPr>
        <p:spPr/>
        <p:txBody>
          <a:bodyPr/>
          <a:lstStyle/>
          <a:p>
            <a:r>
              <a:rPr lang="en-US" dirty="0" smtClean="0"/>
              <a:t>The two </a:t>
            </a:r>
            <a:r>
              <a:rPr lang="en-US" dirty="0" err="1" smtClean="0"/>
              <a:t>Benusi</a:t>
            </a:r>
            <a:r>
              <a:rPr lang="en-US" dirty="0" smtClean="0"/>
              <a:t> argue about who is the better space trucker.  The </a:t>
            </a:r>
            <a:r>
              <a:rPr lang="en-US" dirty="0" err="1" smtClean="0"/>
              <a:t>Benusi</a:t>
            </a:r>
            <a:r>
              <a:rPr lang="en-US" dirty="0" smtClean="0"/>
              <a:t> decide to race.  In their pride to  beat each other they crash, spilling their shipment everywhere.</a:t>
            </a:r>
            <a:endParaRPr lang="en-US" dirty="0"/>
          </a:p>
        </p:txBody>
      </p:sp>
      <p:sp>
        <p:nvSpPr>
          <p:cNvPr id="5" name="Text Placeholder 4"/>
          <p:cNvSpPr>
            <a:spLocks noGrp="1"/>
          </p:cNvSpPr>
          <p:nvPr>
            <p:ph type="body" sz="quarter" idx="3"/>
          </p:nvPr>
        </p:nvSpPr>
        <p:spPr/>
        <p:txBody>
          <a:bodyPr/>
          <a:lstStyle/>
          <a:p>
            <a:r>
              <a:rPr lang="en-US" dirty="0" smtClean="0"/>
              <a:t>Results</a:t>
            </a:r>
            <a:endParaRPr lang="en-US" dirty="0"/>
          </a:p>
        </p:txBody>
      </p:sp>
      <p:sp>
        <p:nvSpPr>
          <p:cNvPr id="6" name="Content Placeholder 5"/>
          <p:cNvSpPr>
            <a:spLocks noGrp="1"/>
          </p:cNvSpPr>
          <p:nvPr>
            <p:ph sz="quarter" idx="4"/>
          </p:nvPr>
        </p:nvSpPr>
        <p:spPr/>
        <p:txBody>
          <a:bodyPr/>
          <a:lstStyle/>
          <a:p>
            <a:r>
              <a:rPr lang="en-US" dirty="0" smtClean="0"/>
              <a:t>Both players suffer 3HP loss.</a:t>
            </a:r>
            <a:endParaRPr lang="en-US" dirty="0"/>
          </a:p>
        </p:txBody>
      </p:sp>
    </p:spTree>
    <p:extLst>
      <p:ext uri="{BB962C8B-B14F-4D97-AF65-F5344CB8AC3E}">
        <p14:creationId xmlns:p14="http://schemas.microsoft.com/office/powerpoint/2010/main" val="2122024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dirty="0" err="1" smtClean="0"/>
              <a:t>Benusi</a:t>
            </a:r>
            <a:r>
              <a:rPr lang="en-US" dirty="0" smtClean="0"/>
              <a:t> vs </a:t>
            </a:r>
            <a:r>
              <a:rPr lang="en-US" dirty="0" err="1" smtClean="0"/>
              <a:t>Charn</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Benusi</a:t>
            </a:r>
            <a:r>
              <a:rPr lang="en-US" dirty="0" smtClean="0"/>
              <a:t> meets a </a:t>
            </a:r>
            <a:r>
              <a:rPr lang="en-US" dirty="0" err="1" smtClean="0"/>
              <a:t>Charn</a:t>
            </a:r>
            <a:r>
              <a:rPr lang="en-US" dirty="0" smtClean="0"/>
              <a:t> at a space station.  The </a:t>
            </a:r>
            <a:r>
              <a:rPr lang="en-US" dirty="0" err="1" smtClean="0"/>
              <a:t>Benusi</a:t>
            </a:r>
            <a:r>
              <a:rPr lang="en-US" dirty="0" smtClean="0"/>
              <a:t> asks the </a:t>
            </a:r>
            <a:r>
              <a:rPr lang="en-US" dirty="0" err="1" smtClean="0"/>
              <a:t>Charn</a:t>
            </a:r>
            <a:r>
              <a:rPr lang="en-US" dirty="0" smtClean="0"/>
              <a:t> to look him in the eye, but then realizes the </a:t>
            </a:r>
            <a:r>
              <a:rPr lang="en-US" dirty="0" err="1" smtClean="0"/>
              <a:t>Charn</a:t>
            </a:r>
            <a:r>
              <a:rPr lang="en-US" dirty="0" smtClean="0"/>
              <a:t> don’t have any eyes.  Insulted, the </a:t>
            </a:r>
            <a:r>
              <a:rPr lang="en-US" dirty="0" err="1" smtClean="0"/>
              <a:t>Charn</a:t>
            </a:r>
            <a:r>
              <a:rPr lang="en-US" dirty="0" smtClean="0"/>
              <a:t> reveals a smile full of razor sharp teeth.  The </a:t>
            </a:r>
            <a:r>
              <a:rPr lang="en-US" dirty="0" err="1" smtClean="0"/>
              <a:t>Benusi</a:t>
            </a:r>
            <a:r>
              <a:rPr lang="en-US" dirty="0" smtClean="0"/>
              <a:t> walks away very slowly.</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Benus</a:t>
            </a:r>
            <a:r>
              <a:rPr lang="en-US" dirty="0" smtClean="0"/>
              <a:t> player loses 1HP</a:t>
            </a:r>
            <a:endParaRPr lang="en-US" dirty="0"/>
          </a:p>
        </p:txBody>
      </p:sp>
    </p:spTree>
    <p:extLst>
      <p:ext uri="{BB962C8B-B14F-4D97-AF65-F5344CB8AC3E}">
        <p14:creationId xmlns:p14="http://schemas.microsoft.com/office/powerpoint/2010/main" val="3251015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Benusi</a:t>
            </a:r>
            <a:r>
              <a:rPr lang="en-US" dirty="0" smtClean="0"/>
              <a:t> vs </a:t>
            </a:r>
            <a:r>
              <a:rPr lang="en-US" dirty="0" err="1" smtClean="0"/>
              <a:t>Tyfren</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Benusi</a:t>
            </a:r>
            <a:r>
              <a:rPr lang="en-US" dirty="0" smtClean="0"/>
              <a:t> stops at a space-bar and meets a </a:t>
            </a:r>
            <a:r>
              <a:rPr lang="en-US" dirty="0" err="1" smtClean="0"/>
              <a:t>Tyfren</a:t>
            </a:r>
            <a:r>
              <a:rPr lang="en-US" dirty="0"/>
              <a:t> </a:t>
            </a:r>
            <a:r>
              <a:rPr lang="en-US" dirty="0" smtClean="0"/>
              <a:t>hooker who compliments him on the size of his tusks.  The </a:t>
            </a:r>
            <a:r>
              <a:rPr lang="en-US" dirty="0" err="1" smtClean="0"/>
              <a:t>Benusi</a:t>
            </a:r>
            <a:r>
              <a:rPr lang="en-US" dirty="0" smtClean="0"/>
              <a:t> is very lonely so he gives the hooker a ride.</a:t>
            </a:r>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smtClean="0"/>
              <a:t>The </a:t>
            </a:r>
            <a:r>
              <a:rPr lang="en-US" dirty="0" err="1" smtClean="0"/>
              <a:t>Benus</a:t>
            </a:r>
            <a:r>
              <a:rPr lang="en-US" dirty="0" smtClean="0"/>
              <a:t> player gets an extra </a:t>
            </a:r>
            <a:r>
              <a:rPr lang="en-US" dirty="0" err="1" smtClean="0"/>
              <a:t>Tyfren</a:t>
            </a:r>
            <a:r>
              <a:rPr lang="en-US" dirty="0" smtClean="0"/>
              <a:t> card</a:t>
            </a:r>
            <a:endParaRPr lang="en-US" dirty="0"/>
          </a:p>
        </p:txBody>
      </p:sp>
    </p:spTree>
    <p:extLst>
      <p:ext uri="{BB962C8B-B14F-4D97-AF65-F5344CB8AC3E}">
        <p14:creationId xmlns:p14="http://schemas.microsoft.com/office/powerpoint/2010/main" val="3209712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Benusi</a:t>
            </a:r>
            <a:r>
              <a:rPr lang="en-US" dirty="0" smtClean="0"/>
              <a:t> vs </a:t>
            </a:r>
            <a:r>
              <a:rPr lang="en-US" dirty="0" err="1" smtClean="0"/>
              <a:t>Gorgox</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Benus</a:t>
            </a:r>
            <a:r>
              <a:rPr lang="en-US" dirty="0" smtClean="0"/>
              <a:t> stops at a fueling station.  There is a </a:t>
            </a:r>
            <a:r>
              <a:rPr lang="en-US" dirty="0" err="1" smtClean="0"/>
              <a:t>Gorgox</a:t>
            </a:r>
            <a:r>
              <a:rPr lang="en-US" dirty="0" smtClean="0"/>
              <a:t> drifter.  They both compliment each other on their tusks.  The </a:t>
            </a:r>
            <a:r>
              <a:rPr lang="en-US" dirty="0" err="1" smtClean="0"/>
              <a:t>Gorgox</a:t>
            </a:r>
            <a:r>
              <a:rPr lang="en-US" dirty="0"/>
              <a:t> </a:t>
            </a:r>
            <a:r>
              <a:rPr lang="en-US" dirty="0" smtClean="0"/>
              <a:t>and </a:t>
            </a:r>
            <a:r>
              <a:rPr lang="en-US" dirty="0" err="1" smtClean="0"/>
              <a:t>Benus</a:t>
            </a:r>
            <a:r>
              <a:rPr lang="en-US" dirty="0" smtClean="0"/>
              <a:t> become good friends.  Being a very lonely space trucker, the </a:t>
            </a:r>
            <a:r>
              <a:rPr lang="en-US" dirty="0" err="1" smtClean="0"/>
              <a:t>Benusi</a:t>
            </a:r>
            <a:r>
              <a:rPr lang="en-US" dirty="0" smtClean="0"/>
              <a:t> offers the </a:t>
            </a:r>
            <a:r>
              <a:rPr lang="en-US" dirty="0" err="1" smtClean="0"/>
              <a:t>Gorgox</a:t>
            </a:r>
            <a:r>
              <a:rPr lang="en-US" dirty="0" smtClean="0"/>
              <a:t> to tag along.</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smtClean="0"/>
              <a:t>The </a:t>
            </a:r>
            <a:r>
              <a:rPr lang="en-US" dirty="0" err="1" smtClean="0"/>
              <a:t>Benus</a:t>
            </a:r>
            <a:r>
              <a:rPr lang="en-US" dirty="0" smtClean="0"/>
              <a:t> player gets an extra </a:t>
            </a:r>
            <a:r>
              <a:rPr lang="en-US" dirty="0" err="1" smtClean="0"/>
              <a:t>gorgox</a:t>
            </a:r>
            <a:r>
              <a:rPr lang="en-US" dirty="0" smtClean="0"/>
              <a:t> card.</a:t>
            </a:r>
            <a:endParaRPr lang="en-US" dirty="0"/>
          </a:p>
        </p:txBody>
      </p:sp>
    </p:spTree>
    <p:extLst>
      <p:ext uri="{BB962C8B-B14F-4D97-AF65-F5344CB8AC3E}">
        <p14:creationId xmlns:p14="http://schemas.microsoft.com/office/powerpoint/2010/main" val="5473168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Benusi</a:t>
            </a:r>
            <a:r>
              <a:rPr lang="en-US" dirty="0" smtClean="0"/>
              <a:t> vs </a:t>
            </a:r>
            <a:r>
              <a:rPr lang="en-US" dirty="0" err="1" smtClean="0"/>
              <a:t>Thuvix</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Benusi</a:t>
            </a:r>
            <a:r>
              <a:rPr lang="en-US" dirty="0" smtClean="0"/>
              <a:t> stops at a fueling station, run by </a:t>
            </a:r>
            <a:r>
              <a:rPr lang="en-US" dirty="0" err="1" smtClean="0"/>
              <a:t>Thuvix</a:t>
            </a:r>
            <a:r>
              <a:rPr lang="en-US" dirty="0" smtClean="0"/>
              <a:t>.  The </a:t>
            </a:r>
            <a:r>
              <a:rPr lang="en-US" dirty="0" err="1" smtClean="0"/>
              <a:t>Benusi</a:t>
            </a:r>
            <a:r>
              <a:rPr lang="en-US" dirty="0" smtClean="0"/>
              <a:t> is very rude to the </a:t>
            </a:r>
            <a:r>
              <a:rPr lang="en-US" dirty="0" err="1" smtClean="0"/>
              <a:t>Thuvix</a:t>
            </a:r>
            <a:r>
              <a:rPr lang="en-US" dirty="0" smtClean="0"/>
              <a:t> so they </a:t>
            </a:r>
            <a:r>
              <a:rPr lang="en-US" dirty="0" err="1" smtClean="0"/>
              <a:t>sabatoge</a:t>
            </a:r>
            <a:r>
              <a:rPr lang="en-US" dirty="0" smtClean="0"/>
              <a:t> the </a:t>
            </a:r>
            <a:r>
              <a:rPr lang="en-US" dirty="0" err="1" smtClean="0"/>
              <a:t>Benusi’s</a:t>
            </a:r>
            <a:r>
              <a:rPr lang="en-US" dirty="0" smtClean="0"/>
              <a:t> </a:t>
            </a:r>
            <a:r>
              <a:rPr lang="en-US" dirty="0" err="1" smtClean="0"/>
              <a:t>grav</a:t>
            </a:r>
            <a:r>
              <a:rPr lang="en-US" dirty="0" smtClean="0"/>
              <a:t> generator, causing his shipment to bounce all over the place, possibly damaging them.</a:t>
            </a:r>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smtClean="0"/>
              <a:t>The </a:t>
            </a:r>
            <a:r>
              <a:rPr lang="en-US" dirty="0" err="1" smtClean="0"/>
              <a:t>Benus</a:t>
            </a:r>
            <a:r>
              <a:rPr lang="en-US" dirty="0" smtClean="0"/>
              <a:t> player loses 2HP</a:t>
            </a:r>
            <a:endParaRPr lang="en-US" dirty="0"/>
          </a:p>
        </p:txBody>
      </p:sp>
    </p:spTree>
    <p:extLst>
      <p:ext uri="{BB962C8B-B14F-4D97-AF65-F5344CB8AC3E}">
        <p14:creationId xmlns:p14="http://schemas.microsoft.com/office/powerpoint/2010/main" val="3971740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smtClean="0"/>
              <a:t>Benus</a:t>
            </a:r>
            <a:r>
              <a:rPr lang="en-US" dirty="0" smtClean="0"/>
              <a:t> vs </a:t>
            </a:r>
            <a:r>
              <a:rPr lang="en-US" dirty="0" err="1" smtClean="0"/>
              <a:t>Thangorian</a:t>
            </a:r>
            <a:endParaRPr lang="en-US" dirty="0"/>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Benus</a:t>
            </a:r>
            <a:r>
              <a:rPr lang="en-US" dirty="0" smtClean="0"/>
              <a:t> loses </a:t>
            </a:r>
            <a:r>
              <a:rPr lang="en-US" dirty="0" err="1" smtClean="0"/>
              <a:t>hp</a:t>
            </a:r>
            <a:endParaRPr lang="en-US" dirty="0"/>
          </a:p>
        </p:txBody>
      </p:sp>
    </p:spTree>
    <p:extLst>
      <p:ext uri="{BB962C8B-B14F-4D97-AF65-F5344CB8AC3E}">
        <p14:creationId xmlns:p14="http://schemas.microsoft.com/office/powerpoint/2010/main" val="2961149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Charn</a:t>
            </a:r>
            <a:r>
              <a:rPr lang="en-US" dirty="0" smtClean="0"/>
              <a:t> vs </a:t>
            </a:r>
            <a:r>
              <a:rPr lang="en-US" dirty="0" err="1" smtClean="0"/>
              <a:t>Tyfren</a:t>
            </a:r>
            <a:endParaRPr lang="en-US" dirty="0"/>
          </a:p>
        </p:txBody>
      </p:sp>
      <p:sp>
        <p:nvSpPr>
          <p:cNvPr id="4" name="Content Placeholder 3"/>
          <p:cNvSpPr>
            <a:spLocks noGrp="1"/>
          </p:cNvSpPr>
          <p:nvPr>
            <p:ph sz="half" idx="2"/>
          </p:nvPr>
        </p:nvSpPr>
        <p:spPr>
          <a:xfrm>
            <a:off x="457200" y="2133600"/>
            <a:ext cx="4040188" cy="3951288"/>
          </a:xfrm>
        </p:spPr>
        <p:txBody>
          <a:bodyPr/>
          <a:lstStyle/>
          <a:p>
            <a:r>
              <a:rPr lang="en-US" dirty="0" smtClean="0"/>
              <a:t>The </a:t>
            </a:r>
            <a:r>
              <a:rPr lang="en-US" dirty="0" err="1" smtClean="0"/>
              <a:t>Charn</a:t>
            </a:r>
            <a:r>
              <a:rPr lang="en-US" dirty="0" smtClean="0"/>
              <a:t> and the </a:t>
            </a:r>
            <a:r>
              <a:rPr lang="en-US" dirty="0" err="1" smtClean="0"/>
              <a:t>Tyfren</a:t>
            </a:r>
            <a:r>
              <a:rPr lang="en-US" dirty="0" smtClean="0"/>
              <a:t>,  share an aquatic world.</a:t>
            </a:r>
            <a:endParaRPr lang="en-US" dirty="0"/>
          </a:p>
        </p:txBody>
      </p:sp>
      <p:sp>
        <p:nvSpPr>
          <p:cNvPr id="5" name="Text Placeholder 4"/>
          <p:cNvSpPr>
            <a:spLocks noGrp="1"/>
          </p:cNvSpPr>
          <p:nvPr>
            <p:ph type="body" sz="quarter" idx="3"/>
          </p:nvPr>
        </p:nvSpPr>
        <p:spPr/>
        <p:txBody>
          <a:bodyPr>
            <a:normAutofit/>
          </a:bodyPr>
          <a:lstStyle/>
          <a:p>
            <a:r>
              <a:rPr lang="en-US" dirty="0" smtClean="0"/>
              <a:t>Result</a:t>
            </a:r>
          </a:p>
        </p:txBody>
      </p:sp>
      <p:sp>
        <p:nvSpPr>
          <p:cNvPr id="6" name="Content Placeholder 5"/>
          <p:cNvSpPr>
            <a:spLocks noGrp="1"/>
          </p:cNvSpPr>
          <p:nvPr>
            <p:ph sz="quarter" idx="4"/>
          </p:nvPr>
        </p:nvSpPr>
        <p:spPr/>
        <p:txBody>
          <a:bodyPr/>
          <a:lstStyle/>
          <a:p>
            <a:r>
              <a:rPr lang="en-US" dirty="0" smtClean="0"/>
              <a:t>Both players get 1HP</a:t>
            </a:r>
            <a:endParaRPr lang="en-US" dirty="0"/>
          </a:p>
        </p:txBody>
      </p:sp>
    </p:spTree>
    <p:extLst>
      <p:ext uri="{BB962C8B-B14F-4D97-AF65-F5344CB8AC3E}">
        <p14:creationId xmlns:p14="http://schemas.microsoft.com/office/powerpoint/2010/main" val="1406790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Charn</a:t>
            </a:r>
            <a:r>
              <a:rPr lang="en-US" dirty="0" smtClean="0"/>
              <a:t> vs </a:t>
            </a:r>
            <a:r>
              <a:rPr lang="en-US" dirty="0" err="1" smtClean="0"/>
              <a:t>Charn</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charn</a:t>
            </a:r>
            <a:r>
              <a:rPr lang="en-US" dirty="0" smtClean="0"/>
              <a:t> can read minds through electro-receptors in their snouts.</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smtClean="0"/>
              <a:t>Both players gain </a:t>
            </a:r>
            <a:r>
              <a:rPr lang="en-US" dirty="0" err="1" smtClean="0"/>
              <a:t>hp</a:t>
            </a:r>
            <a:endParaRPr lang="en-US" dirty="0"/>
          </a:p>
        </p:txBody>
      </p:sp>
    </p:spTree>
    <p:extLst>
      <p:ext uri="{BB962C8B-B14F-4D97-AF65-F5344CB8AC3E}">
        <p14:creationId xmlns:p14="http://schemas.microsoft.com/office/powerpoint/2010/main" val="20190918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a:t>
            </a:r>
            <a:endParaRPr lang="en-US" dirty="0"/>
          </a:p>
        </p:txBody>
      </p:sp>
      <p:sp>
        <p:nvSpPr>
          <p:cNvPr id="3" name="Text Placeholder 2"/>
          <p:cNvSpPr>
            <a:spLocks noGrp="1"/>
          </p:cNvSpPr>
          <p:nvPr>
            <p:ph type="body" idx="1"/>
          </p:nvPr>
        </p:nvSpPr>
        <p:spPr/>
        <p:txBody>
          <a:bodyPr/>
          <a:lstStyle/>
          <a:p>
            <a:r>
              <a:rPr lang="en-US" dirty="0" err="1" smtClean="0"/>
              <a:t>Charn</a:t>
            </a:r>
            <a:r>
              <a:rPr lang="en-US" dirty="0" smtClean="0"/>
              <a:t> vs </a:t>
            </a:r>
            <a:r>
              <a:rPr lang="en-US" dirty="0" err="1" smtClean="0"/>
              <a:t>Gorgox</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Gorgox</a:t>
            </a:r>
            <a:r>
              <a:rPr lang="en-US" dirty="0" smtClean="0"/>
              <a:t> are brutish and easy to irritate.</a:t>
            </a:r>
            <a:endParaRPr lang="en-US" dirty="0"/>
          </a:p>
        </p:txBody>
      </p:sp>
      <p:sp>
        <p:nvSpPr>
          <p:cNvPr id="5" name="Text Placeholder 4"/>
          <p:cNvSpPr>
            <a:spLocks noGrp="1"/>
          </p:cNvSpPr>
          <p:nvPr>
            <p:ph type="body" sz="quarter" idx="3"/>
          </p:nvPr>
        </p:nvSpPr>
        <p:spPr/>
        <p:txBody>
          <a:bodyPr/>
          <a:lstStyle/>
          <a:p>
            <a:r>
              <a:rPr lang="en-US" dirty="0" smtClean="0"/>
              <a:t>Results</a:t>
            </a:r>
            <a:endParaRPr lang="en-US" dirty="0"/>
          </a:p>
        </p:txBody>
      </p:sp>
      <p:sp>
        <p:nvSpPr>
          <p:cNvPr id="6" name="Content Placeholder 5"/>
          <p:cNvSpPr>
            <a:spLocks noGrp="1"/>
          </p:cNvSpPr>
          <p:nvPr>
            <p:ph sz="quarter" idx="4"/>
          </p:nvPr>
        </p:nvSpPr>
        <p:spPr/>
        <p:txBody>
          <a:bodyPr/>
          <a:lstStyle/>
          <a:p>
            <a:r>
              <a:rPr lang="en-US" dirty="0" err="1" smtClean="0"/>
              <a:t>Charn</a:t>
            </a:r>
            <a:r>
              <a:rPr lang="en-US" dirty="0" smtClean="0"/>
              <a:t> player loses </a:t>
            </a:r>
            <a:r>
              <a:rPr lang="en-US" dirty="0" err="1" smtClean="0"/>
              <a:t>hp</a:t>
            </a:r>
            <a:endParaRPr lang="en-US" dirty="0"/>
          </a:p>
        </p:txBody>
      </p:sp>
    </p:spTree>
    <p:extLst>
      <p:ext uri="{BB962C8B-B14F-4D97-AF65-F5344CB8AC3E}">
        <p14:creationId xmlns:p14="http://schemas.microsoft.com/office/powerpoint/2010/main" val="162737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Interactions</a:t>
            </a:r>
            <a:endParaRPr lang="en-US" dirty="0"/>
          </a:p>
        </p:txBody>
      </p:sp>
      <p:sp>
        <p:nvSpPr>
          <p:cNvPr id="5" name="Text Placeholder 4"/>
          <p:cNvSpPr>
            <a:spLocks noGrp="1"/>
          </p:cNvSpPr>
          <p:nvPr>
            <p:ph type="body" idx="1"/>
          </p:nvPr>
        </p:nvSpPr>
        <p:spPr/>
        <p:txBody>
          <a:bodyPr/>
          <a:lstStyle/>
          <a:p>
            <a:r>
              <a:rPr lang="en-US" dirty="0" err="1" smtClean="0"/>
              <a:t>Asherog</a:t>
            </a:r>
            <a:r>
              <a:rPr lang="en-US" dirty="0" smtClean="0"/>
              <a:t> vs Leonid</a:t>
            </a:r>
            <a:endParaRPr lang="en-US" dirty="0"/>
          </a:p>
        </p:txBody>
      </p:sp>
      <p:sp>
        <p:nvSpPr>
          <p:cNvPr id="6" name="Content Placeholder 5"/>
          <p:cNvSpPr>
            <a:spLocks noGrp="1"/>
          </p:cNvSpPr>
          <p:nvPr>
            <p:ph sz="half" idx="2"/>
          </p:nvPr>
        </p:nvSpPr>
        <p:spPr/>
        <p:txBody>
          <a:bodyPr>
            <a:normAutofit lnSpcReduction="10000"/>
          </a:bodyPr>
          <a:lstStyle/>
          <a:p>
            <a:r>
              <a:rPr lang="en-US" dirty="0"/>
              <a:t>The </a:t>
            </a:r>
            <a:r>
              <a:rPr lang="en-US" dirty="0" err="1"/>
              <a:t>Asherog</a:t>
            </a:r>
            <a:r>
              <a:rPr lang="en-US" dirty="0"/>
              <a:t> grimaces at the sight of the feline creature and its ostentatious mane, then chuckles at some grim thought </a:t>
            </a:r>
            <a:r>
              <a:rPr lang="en-US" dirty="0" err="1"/>
              <a:t>occuring</a:t>
            </a:r>
            <a:r>
              <a:rPr lang="en-US" dirty="0"/>
              <a:t> in its </a:t>
            </a:r>
            <a:r>
              <a:rPr lang="en-US" dirty="0" smtClean="0"/>
              <a:t>head.  Without </a:t>
            </a:r>
            <a:r>
              <a:rPr lang="en-US" dirty="0"/>
              <a:t>reason or warning the </a:t>
            </a:r>
            <a:r>
              <a:rPr lang="en-US" dirty="0" err="1"/>
              <a:t>Asherog</a:t>
            </a:r>
            <a:r>
              <a:rPr lang="en-US" dirty="0"/>
              <a:t> reduces the creature to dissipating ashes in an instantaneous violet-flash.</a:t>
            </a:r>
          </a:p>
          <a:p>
            <a:endParaRPr lang="en-US" dirty="0"/>
          </a:p>
        </p:txBody>
      </p:sp>
      <p:sp>
        <p:nvSpPr>
          <p:cNvPr id="7" name="Text Placeholder 6"/>
          <p:cNvSpPr>
            <a:spLocks noGrp="1"/>
          </p:cNvSpPr>
          <p:nvPr>
            <p:ph type="body" sz="quarter" idx="3"/>
          </p:nvPr>
        </p:nvSpPr>
        <p:spPr/>
        <p:txBody>
          <a:bodyPr/>
          <a:lstStyle/>
          <a:p>
            <a:r>
              <a:rPr lang="en-US" dirty="0" smtClean="0"/>
              <a:t>Result</a:t>
            </a:r>
            <a:endParaRPr lang="en-US" dirty="0"/>
          </a:p>
        </p:txBody>
      </p:sp>
      <p:sp>
        <p:nvSpPr>
          <p:cNvPr id="8" name="Content Placeholder 7"/>
          <p:cNvSpPr>
            <a:spLocks noGrp="1"/>
          </p:cNvSpPr>
          <p:nvPr>
            <p:ph sz="quarter" idx="4"/>
          </p:nvPr>
        </p:nvSpPr>
        <p:spPr/>
        <p:txBody>
          <a:bodyPr>
            <a:normAutofit/>
          </a:bodyPr>
          <a:lstStyle/>
          <a:p>
            <a:r>
              <a:rPr lang="en-US" dirty="0" smtClean="0"/>
              <a:t>Leonid card is destroyed.</a:t>
            </a:r>
            <a:endParaRPr lang="en-US" dirty="0"/>
          </a:p>
        </p:txBody>
      </p:sp>
    </p:spTree>
    <p:extLst>
      <p:ext uri="{BB962C8B-B14F-4D97-AF65-F5344CB8AC3E}">
        <p14:creationId xmlns:p14="http://schemas.microsoft.com/office/powerpoint/2010/main" val="2356891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a:t>
            </a:r>
            <a:endParaRPr lang="en-US" dirty="0"/>
          </a:p>
        </p:txBody>
      </p:sp>
      <p:sp>
        <p:nvSpPr>
          <p:cNvPr id="3" name="Text Placeholder 2"/>
          <p:cNvSpPr>
            <a:spLocks noGrp="1"/>
          </p:cNvSpPr>
          <p:nvPr>
            <p:ph type="body" idx="1"/>
          </p:nvPr>
        </p:nvSpPr>
        <p:spPr/>
        <p:txBody>
          <a:bodyPr/>
          <a:lstStyle/>
          <a:p>
            <a:r>
              <a:rPr lang="en-US" dirty="0" err="1" smtClean="0"/>
              <a:t>Charn</a:t>
            </a:r>
            <a:r>
              <a:rPr lang="en-US" dirty="0" smtClean="0"/>
              <a:t> vs </a:t>
            </a:r>
            <a:r>
              <a:rPr lang="en-US" dirty="0" err="1" smtClean="0"/>
              <a:t>Thuvix</a:t>
            </a:r>
            <a:endParaRPr lang="en-US" dirty="0"/>
          </a:p>
        </p:txBody>
      </p:sp>
      <p:sp>
        <p:nvSpPr>
          <p:cNvPr id="4" name="Content Placeholder 3"/>
          <p:cNvSpPr>
            <a:spLocks noGrp="1"/>
          </p:cNvSpPr>
          <p:nvPr>
            <p:ph sz="half" idx="2"/>
          </p:nvPr>
        </p:nvSpPr>
        <p:spPr/>
        <p:txBody>
          <a:bodyPr/>
          <a:lstStyle/>
          <a:p>
            <a:r>
              <a:rPr lang="en-US" dirty="0" err="1" smtClean="0"/>
              <a:t>Charn</a:t>
            </a:r>
            <a:r>
              <a:rPr lang="en-US" dirty="0" smtClean="0"/>
              <a:t> can read minds, they discover the </a:t>
            </a:r>
            <a:r>
              <a:rPr lang="en-US" dirty="0" err="1" smtClean="0"/>
              <a:t>Thuvix</a:t>
            </a:r>
            <a:r>
              <a:rPr lang="en-US" dirty="0" smtClean="0"/>
              <a:t> intentions to pilfer parts from their ship</a:t>
            </a:r>
            <a:endParaRPr lang="en-US" dirty="0"/>
          </a:p>
        </p:txBody>
      </p:sp>
      <p:sp>
        <p:nvSpPr>
          <p:cNvPr id="5" name="Text Placeholder 4"/>
          <p:cNvSpPr>
            <a:spLocks noGrp="1"/>
          </p:cNvSpPr>
          <p:nvPr>
            <p:ph type="body" sz="quarter" idx="3"/>
          </p:nvPr>
        </p:nvSpPr>
        <p:spPr/>
        <p:txBody>
          <a:bodyPr/>
          <a:lstStyle/>
          <a:p>
            <a:r>
              <a:rPr lang="en-US" dirty="0" smtClean="0"/>
              <a:t>Results</a:t>
            </a:r>
            <a:endParaRPr lang="en-US" dirty="0"/>
          </a:p>
        </p:txBody>
      </p:sp>
      <p:sp>
        <p:nvSpPr>
          <p:cNvPr id="6" name="Content Placeholder 5"/>
          <p:cNvSpPr>
            <a:spLocks noGrp="1"/>
          </p:cNvSpPr>
          <p:nvPr>
            <p:ph sz="quarter" idx="4"/>
          </p:nvPr>
        </p:nvSpPr>
        <p:spPr/>
        <p:txBody>
          <a:bodyPr/>
          <a:lstStyle/>
          <a:p>
            <a:r>
              <a:rPr lang="en-US" dirty="0" err="1" smtClean="0"/>
              <a:t>Thuvix</a:t>
            </a:r>
            <a:r>
              <a:rPr lang="en-US" dirty="0" smtClean="0"/>
              <a:t> loses 1HP</a:t>
            </a:r>
            <a:endParaRPr lang="en-US" dirty="0"/>
          </a:p>
        </p:txBody>
      </p:sp>
    </p:spTree>
    <p:extLst>
      <p:ext uri="{BB962C8B-B14F-4D97-AF65-F5344CB8AC3E}">
        <p14:creationId xmlns:p14="http://schemas.microsoft.com/office/powerpoint/2010/main" val="19216895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a:t>
            </a:r>
            <a:endParaRPr lang="en-US" dirty="0"/>
          </a:p>
        </p:txBody>
      </p:sp>
      <p:sp>
        <p:nvSpPr>
          <p:cNvPr id="3" name="Text Placeholder 2"/>
          <p:cNvSpPr>
            <a:spLocks noGrp="1"/>
          </p:cNvSpPr>
          <p:nvPr>
            <p:ph type="body" idx="1"/>
          </p:nvPr>
        </p:nvSpPr>
        <p:spPr/>
        <p:txBody>
          <a:bodyPr/>
          <a:lstStyle/>
          <a:p>
            <a:r>
              <a:rPr lang="en-US" dirty="0" err="1" smtClean="0"/>
              <a:t>Charn</a:t>
            </a:r>
            <a:r>
              <a:rPr lang="en-US" dirty="0" smtClean="0"/>
              <a:t> vs </a:t>
            </a:r>
            <a:r>
              <a:rPr lang="en-US" dirty="0" err="1" smtClean="0"/>
              <a:t>Thangorian</a:t>
            </a:r>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Charn</a:t>
            </a:r>
            <a:r>
              <a:rPr lang="en-US" dirty="0" smtClean="0"/>
              <a:t> player loses 1 </a:t>
            </a:r>
            <a:r>
              <a:rPr lang="en-US" dirty="0" err="1" smtClean="0"/>
              <a:t>hp</a:t>
            </a:r>
            <a:endParaRPr lang="en-US" dirty="0"/>
          </a:p>
        </p:txBody>
      </p:sp>
    </p:spTree>
    <p:extLst>
      <p:ext uri="{BB962C8B-B14F-4D97-AF65-F5344CB8AC3E}">
        <p14:creationId xmlns:p14="http://schemas.microsoft.com/office/powerpoint/2010/main" val="19870437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a:t>
            </a:r>
            <a:endParaRPr lang="en-US" dirty="0"/>
          </a:p>
        </p:txBody>
      </p:sp>
      <p:sp>
        <p:nvSpPr>
          <p:cNvPr id="3" name="Text Placeholder 2"/>
          <p:cNvSpPr>
            <a:spLocks noGrp="1"/>
          </p:cNvSpPr>
          <p:nvPr>
            <p:ph type="body" idx="1"/>
          </p:nvPr>
        </p:nvSpPr>
        <p:spPr/>
        <p:txBody>
          <a:bodyPr/>
          <a:lstStyle/>
          <a:p>
            <a:r>
              <a:rPr lang="en-US" dirty="0" err="1" smtClean="0"/>
              <a:t>Tyfren</a:t>
            </a:r>
            <a:r>
              <a:rPr lang="en-US" dirty="0" smtClean="0"/>
              <a:t> vs </a:t>
            </a:r>
            <a:r>
              <a:rPr lang="en-US" dirty="0" err="1" smtClean="0"/>
              <a:t>Tyfren</a:t>
            </a:r>
            <a:endParaRPr lang="en-US" dirty="0"/>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smtClean="0"/>
              <a:t>Both players gain 1hp</a:t>
            </a:r>
            <a:endParaRPr lang="en-US" dirty="0"/>
          </a:p>
        </p:txBody>
      </p:sp>
    </p:spTree>
    <p:extLst>
      <p:ext uri="{BB962C8B-B14F-4D97-AF65-F5344CB8AC3E}">
        <p14:creationId xmlns:p14="http://schemas.microsoft.com/office/powerpoint/2010/main" val="31309873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smtClean="0"/>
              <a:t>Tyfren</a:t>
            </a:r>
            <a:r>
              <a:rPr lang="en-US" dirty="0" smtClean="0"/>
              <a:t> vs </a:t>
            </a:r>
            <a:r>
              <a:rPr lang="en-US" dirty="0" err="1" smtClean="0"/>
              <a:t>Gorgox</a:t>
            </a:r>
            <a:endParaRPr lang="en-US" dirty="0"/>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Tyfren</a:t>
            </a:r>
            <a:r>
              <a:rPr lang="en-US" dirty="0" smtClean="0"/>
              <a:t> loses 1HP</a:t>
            </a:r>
            <a:endParaRPr lang="en-US" dirty="0"/>
          </a:p>
        </p:txBody>
      </p:sp>
    </p:spTree>
    <p:extLst>
      <p:ext uri="{BB962C8B-B14F-4D97-AF65-F5344CB8AC3E}">
        <p14:creationId xmlns:p14="http://schemas.microsoft.com/office/powerpoint/2010/main" val="5124813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endParaRPr lang="en-US" dirty="0"/>
          </a:p>
        </p:txBody>
      </p:sp>
      <p:sp>
        <p:nvSpPr>
          <p:cNvPr id="3" name="Text Placeholder 2"/>
          <p:cNvSpPr>
            <a:spLocks noGrp="1"/>
          </p:cNvSpPr>
          <p:nvPr>
            <p:ph type="body" idx="1"/>
          </p:nvPr>
        </p:nvSpPr>
        <p:spPr/>
        <p:txBody>
          <a:bodyPr/>
          <a:lstStyle/>
          <a:p>
            <a:r>
              <a:rPr lang="en-US" dirty="0" err="1" smtClean="0"/>
              <a:t>Tyfren</a:t>
            </a:r>
            <a:r>
              <a:rPr lang="en-US" dirty="0" smtClean="0"/>
              <a:t> vs </a:t>
            </a:r>
            <a:r>
              <a:rPr lang="en-US" dirty="0" err="1" smtClean="0"/>
              <a:t>Thuvix</a:t>
            </a:r>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err="1" smtClean="0"/>
              <a:t>Thuvix</a:t>
            </a:r>
            <a:r>
              <a:rPr lang="en-US" dirty="0" smtClean="0"/>
              <a:t> loses 1hp</a:t>
            </a:r>
            <a:endParaRPr lang="en-US" dirty="0"/>
          </a:p>
        </p:txBody>
      </p:sp>
    </p:spTree>
    <p:extLst>
      <p:ext uri="{BB962C8B-B14F-4D97-AF65-F5344CB8AC3E}">
        <p14:creationId xmlns:p14="http://schemas.microsoft.com/office/powerpoint/2010/main" val="39544183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smtClean="0"/>
              <a:t>Tyfren</a:t>
            </a:r>
            <a:r>
              <a:rPr lang="en-US" dirty="0" smtClean="0"/>
              <a:t> vs </a:t>
            </a:r>
            <a:r>
              <a:rPr lang="en-US" dirty="0" err="1" smtClean="0"/>
              <a:t>Thangorian</a:t>
            </a:r>
            <a:endParaRPr lang="en-US" dirty="0"/>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err="1" smtClean="0"/>
              <a:t>Tyfren</a:t>
            </a:r>
            <a:r>
              <a:rPr lang="en-US" dirty="0" smtClean="0"/>
              <a:t> loses 1hp</a:t>
            </a:r>
            <a:endParaRPr lang="en-US" dirty="0"/>
          </a:p>
        </p:txBody>
      </p:sp>
    </p:spTree>
    <p:extLst>
      <p:ext uri="{BB962C8B-B14F-4D97-AF65-F5344CB8AC3E}">
        <p14:creationId xmlns:p14="http://schemas.microsoft.com/office/powerpoint/2010/main" val="18807702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smtClean="0"/>
              <a:t>Thuvix</a:t>
            </a:r>
            <a:r>
              <a:rPr lang="en-US" dirty="0" smtClean="0"/>
              <a:t> vs </a:t>
            </a:r>
            <a:r>
              <a:rPr lang="en-US" dirty="0" err="1" smtClean="0"/>
              <a:t>Thuvix</a:t>
            </a:r>
            <a:endParaRPr lang="en-US" dirty="0"/>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smtClean="0"/>
              <a:t>Both lose 1hp</a:t>
            </a:r>
            <a:endParaRPr lang="en-US" dirty="0"/>
          </a:p>
        </p:txBody>
      </p:sp>
    </p:spTree>
    <p:extLst>
      <p:ext uri="{BB962C8B-B14F-4D97-AF65-F5344CB8AC3E}">
        <p14:creationId xmlns:p14="http://schemas.microsoft.com/office/powerpoint/2010/main" val="29297465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smtClean="0"/>
              <a:t>Thuvix</a:t>
            </a:r>
            <a:r>
              <a:rPr lang="en-US" dirty="0" smtClean="0"/>
              <a:t> vs </a:t>
            </a:r>
            <a:r>
              <a:rPr lang="en-US" dirty="0" err="1" smtClean="0"/>
              <a:t>thangorian</a:t>
            </a:r>
            <a:endParaRPr lang="en-US" dirty="0"/>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r>
              <a:rPr lang="en-US" dirty="0" smtClean="0"/>
              <a:t>result</a:t>
            </a:r>
            <a:endParaRPr lang="en-US" dirty="0"/>
          </a:p>
        </p:txBody>
      </p:sp>
      <p:sp>
        <p:nvSpPr>
          <p:cNvPr id="6" name="Content Placeholder 5"/>
          <p:cNvSpPr>
            <a:spLocks noGrp="1"/>
          </p:cNvSpPr>
          <p:nvPr>
            <p:ph sz="quarter" idx="4"/>
          </p:nvPr>
        </p:nvSpPr>
        <p:spPr/>
        <p:txBody>
          <a:bodyPr/>
          <a:lstStyle/>
          <a:p>
            <a:r>
              <a:rPr lang="en-US" dirty="0" err="1" smtClean="0"/>
              <a:t>Thuvix</a:t>
            </a:r>
            <a:r>
              <a:rPr lang="en-US" smtClean="0"/>
              <a:t> loses 1hp</a:t>
            </a:r>
            <a:endParaRPr lang="en-US" dirty="0"/>
          </a:p>
        </p:txBody>
      </p:sp>
    </p:spTree>
    <p:extLst>
      <p:ext uri="{BB962C8B-B14F-4D97-AF65-F5344CB8AC3E}">
        <p14:creationId xmlns:p14="http://schemas.microsoft.com/office/powerpoint/2010/main" val="36276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Interactions</a:t>
            </a:r>
            <a:endParaRPr lang="en-US" dirty="0"/>
          </a:p>
        </p:txBody>
      </p:sp>
      <p:sp>
        <p:nvSpPr>
          <p:cNvPr id="5" name="Text Placeholder 4"/>
          <p:cNvSpPr>
            <a:spLocks noGrp="1"/>
          </p:cNvSpPr>
          <p:nvPr>
            <p:ph type="body" idx="1"/>
          </p:nvPr>
        </p:nvSpPr>
        <p:spPr/>
        <p:txBody>
          <a:bodyPr/>
          <a:lstStyle/>
          <a:p>
            <a:r>
              <a:rPr lang="en-US" dirty="0" err="1" smtClean="0"/>
              <a:t>Asherog</a:t>
            </a:r>
            <a:r>
              <a:rPr lang="en-US" dirty="0" smtClean="0"/>
              <a:t> vs </a:t>
            </a:r>
            <a:r>
              <a:rPr lang="en-US" dirty="0" err="1" smtClean="0"/>
              <a:t>Buzari</a:t>
            </a:r>
            <a:endParaRPr lang="en-US" dirty="0"/>
          </a:p>
        </p:txBody>
      </p:sp>
      <p:sp>
        <p:nvSpPr>
          <p:cNvPr id="6" name="Content Placeholder 5"/>
          <p:cNvSpPr>
            <a:spLocks noGrp="1"/>
          </p:cNvSpPr>
          <p:nvPr>
            <p:ph sz="half" idx="2"/>
          </p:nvPr>
        </p:nvSpPr>
        <p:spPr/>
        <p:txBody>
          <a:bodyPr>
            <a:normAutofit fontScale="92500"/>
          </a:bodyPr>
          <a:lstStyle/>
          <a:p>
            <a:pPr marL="0" indent="0">
              <a:buNone/>
            </a:pPr>
            <a:r>
              <a:rPr lang="en-US" dirty="0"/>
              <a:t>You stare at the star god, and </a:t>
            </a:r>
            <a:r>
              <a:rPr lang="en-US" dirty="0" smtClean="0"/>
              <a:t>its </a:t>
            </a:r>
            <a:r>
              <a:rPr lang="en-US" dirty="0"/>
              <a:t>eyes of judgement.  You have learned that anything can be bought with a price.  You offer it the riches of your enormous lifespan.  It nods, as if momentarily impressed.  Then it suddenly </a:t>
            </a:r>
            <a:r>
              <a:rPr lang="en-US" dirty="0" smtClean="0"/>
              <a:t>frowns.  </a:t>
            </a:r>
            <a:r>
              <a:rPr lang="en-US" dirty="0"/>
              <a:t>The </a:t>
            </a:r>
            <a:r>
              <a:rPr lang="en-US" dirty="0" err="1"/>
              <a:t>Asherog</a:t>
            </a:r>
            <a:r>
              <a:rPr lang="en-US" dirty="0"/>
              <a:t> pinches the fabric of space time in </a:t>
            </a:r>
            <a:r>
              <a:rPr lang="en-US" dirty="0" smtClean="0"/>
              <a:t>the space </a:t>
            </a:r>
            <a:r>
              <a:rPr lang="en-US" dirty="0"/>
              <a:t>of the red alien, and erases it from said space.</a:t>
            </a:r>
          </a:p>
          <a:p>
            <a:pPr marL="0" indent="0">
              <a:buNone/>
            </a:pPr>
            <a:endParaRPr lang="en-US" dirty="0"/>
          </a:p>
        </p:txBody>
      </p:sp>
      <p:sp>
        <p:nvSpPr>
          <p:cNvPr id="7" name="Text Placeholder 6"/>
          <p:cNvSpPr>
            <a:spLocks noGrp="1"/>
          </p:cNvSpPr>
          <p:nvPr>
            <p:ph type="body" sz="quarter" idx="3"/>
          </p:nvPr>
        </p:nvSpPr>
        <p:spPr/>
        <p:txBody>
          <a:bodyPr/>
          <a:lstStyle/>
          <a:p>
            <a:r>
              <a:rPr lang="en-US" dirty="0" smtClean="0"/>
              <a:t>Result</a:t>
            </a:r>
            <a:endParaRPr lang="en-US" dirty="0"/>
          </a:p>
        </p:txBody>
      </p:sp>
      <p:sp>
        <p:nvSpPr>
          <p:cNvPr id="8" name="Content Placeholder 7"/>
          <p:cNvSpPr>
            <a:spLocks noGrp="1"/>
          </p:cNvSpPr>
          <p:nvPr>
            <p:ph sz="quarter" idx="4"/>
          </p:nvPr>
        </p:nvSpPr>
        <p:spPr/>
        <p:txBody>
          <a:bodyPr>
            <a:normAutofit/>
          </a:bodyPr>
          <a:lstStyle/>
          <a:p>
            <a:r>
              <a:rPr lang="en-US" dirty="0" err="1" smtClean="0"/>
              <a:t>Buzari</a:t>
            </a:r>
            <a:r>
              <a:rPr lang="en-US" dirty="0" smtClean="0"/>
              <a:t> card is Destroyed</a:t>
            </a:r>
          </a:p>
        </p:txBody>
      </p:sp>
    </p:spTree>
    <p:extLst>
      <p:ext uri="{BB962C8B-B14F-4D97-AF65-F5344CB8AC3E}">
        <p14:creationId xmlns:p14="http://schemas.microsoft.com/office/powerpoint/2010/main" val="283060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Interactions</a:t>
            </a:r>
            <a:endParaRPr lang="en-US" dirty="0"/>
          </a:p>
        </p:txBody>
      </p:sp>
      <p:sp>
        <p:nvSpPr>
          <p:cNvPr id="5" name="Text Placeholder 4"/>
          <p:cNvSpPr>
            <a:spLocks noGrp="1"/>
          </p:cNvSpPr>
          <p:nvPr>
            <p:ph type="body" idx="1"/>
          </p:nvPr>
        </p:nvSpPr>
        <p:spPr/>
        <p:txBody>
          <a:bodyPr/>
          <a:lstStyle/>
          <a:p>
            <a:r>
              <a:rPr lang="en-US" dirty="0" err="1" smtClean="0"/>
              <a:t>Asherog</a:t>
            </a:r>
            <a:r>
              <a:rPr lang="en-US" dirty="0" smtClean="0"/>
              <a:t> vs </a:t>
            </a:r>
            <a:r>
              <a:rPr lang="en-US" dirty="0" err="1" smtClean="0"/>
              <a:t>Benus</a:t>
            </a:r>
            <a:endParaRPr lang="en-US" dirty="0"/>
          </a:p>
        </p:txBody>
      </p:sp>
      <p:sp>
        <p:nvSpPr>
          <p:cNvPr id="6" name="Content Placeholder 5"/>
          <p:cNvSpPr>
            <a:spLocks noGrp="1"/>
          </p:cNvSpPr>
          <p:nvPr>
            <p:ph sz="half" idx="2"/>
          </p:nvPr>
        </p:nvSpPr>
        <p:spPr/>
        <p:txBody>
          <a:bodyPr>
            <a:normAutofit fontScale="92500"/>
          </a:bodyPr>
          <a:lstStyle/>
          <a:p>
            <a:r>
              <a:rPr lang="en-US" dirty="0" smtClean="0"/>
              <a:t>A </a:t>
            </a:r>
            <a:r>
              <a:rPr lang="en-US" dirty="0"/>
              <a:t>tall and purple alien in pointy armor crosses your path.  You instantly think the creature is “an asshole” compensating for something with its overly edgy armor.  The alien starts laughing, and you feel insulted.  So you start screaming various things about its reproductive organs, before you cease to exist.</a:t>
            </a:r>
          </a:p>
          <a:p>
            <a:endParaRPr lang="en-US" dirty="0"/>
          </a:p>
        </p:txBody>
      </p:sp>
      <p:sp>
        <p:nvSpPr>
          <p:cNvPr id="7" name="Text Placeholder 6"/>
          <p:cNvSpPr>
            <a:spLocks noGrp="1"/>
          </p:cNvSpPr>
          <p:nvPr>
            <p:ph type="body" sz="quarter" idx="3"/>
          </p:nvPr>
        </p:nvSpPr>
        <p:spPr/>
        <p:txBody>
          <a:bodyPr/>
          <a:lstStyle/>
          <a:p>
            <a:r>
              <a:rPr lang="en-US" dirty="0" smtClean="0"/>
              <a:t>Results</a:t>
            </a:r>
            <a:endParaRPr lang="en-US" dirty="0"/>
          </a:p>
        </p:txBody>
      </p:sp>
      <p:sp>
        <p:nvSpPr>
          <p:cNvPr id="8" name="Content Placeholder 7"/>
          <p:cNvSpPr>
            <a:spLocks noGrp="1"/>
          </p:cNvSpPr>
          <p:nvPr>
            <p:ph sz="quarter" idx="4"/>
          </p:nvPr>
        </p:nvSpPr>
        <p:spPr>
          <a:ln>
            <a:solidFill>
              <a:schemeClr val="bg1"/>
            </a:solidFill>
          </a:ln>
        </p:spPr>
        <p:txBody>
          <a:bodyPr>
            <a:normAutofit/>
          </a:bodyPr>
          <a:lstStyle/>
          <a:p>
            <a:r>
              <a:rPr lang="en-US" dirty="0" err="1" smtClean="0"/>
              <a:t>Benus</a:t>
            </a:r>
            <a:r>
              <a:rPr lang="en-US" dirty="0" smtClean="0"/>
              <a:t> card is destroyed</a:t>
            </a:r>
            <a:endParaRPr lang="en-US" dirty="0"/>
          </a:p>
        </p:txBody>
      </p:sp>
    </p:spTree>
    <p:extLst>
      <p:ext uri="{BB962C8B-B14F-4D97-AF65-F5344CB8AC3E}">
        <p14:creationId xmlns:p14="http://schemas.microsoft.com/office/powerpoint/2010/main" val="2435259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Interactions</a:t>
            </a:r>
            <a:endParaRPr lang="en-US" dirty="0"/>
          </a:p>
        </p:txBody>
      </p:sp>
      <p:sp>
        <p:nvSpPr>
          <p:cNvPr id="5" name="Text Placeholder 4"/>
          <p:cNvSpPr>
            <a:spLocks noGrp="1"/>
          </p:cNvSpPr>
          <p:nvPr>
            <p:ph type="body" idx="1"/>
          </p:nvPr>
        </p:nvSpPr>
        <p:spPr/>
        <p:txBody>
          <a:bodyPr/>
          <a:lstStyle/>
          <a:p>
            <a:r>
              <a:rPr lang="en-US" dirty="0" err="1" smtClean="0"/>
              <a:t>Asherog</a:t>
            </a:r>
            <a:r>
              <a:rPr lang="en-US" dirty="0" smtClean="0"/>
              <a:t> vs </a:t>
            </a:r>
            <a:r>
              <a:rPr lang="en-US" dirty="0" err="1" smtClean="0"/>
              <a:t>Charn</a:t>
            </a:r>
            <a:endParaRPr lang="en-US" dirty="0"/>
          </a:p>
        </p:txBody>
      </p:sp>
      <p:sp>
        <p:nvSpPr>
          <p:cNvPr id="6" name="Content Placeholder 5"/>
          <p:cNvSpPr>
            <a:spLocks noGrp="1"/>
          </p:cNvSpPr>
          <p:nvPr>
            <p:ph sz="half" idx="2"/>
          </p:nvPr>
        </p:nvSpPr>
        <p:spPr/>
        <p:txBody>
          <a:bodyPr>
            <a:normAutofit fontScale="77500" lnSpcReduction="20000"/>
          </a:bodyPr>
          <a:lstStyle/>
          <a:p>
            <a:r>
              <a:rPr lang="en-US" dirty="0" smtClean="0"/>
              <a:t>The </a:t>
            </a:r>
            <a:r>
              <a:rPr lang="en-US" dirty="0" err="1" smtClean="0"/>
              <a:t>Asherog</a:t>
            </a:r>
            <a:r>
              <a:rPr lang="en-US" dirty="0" smtClean="0"/>
              <a:t> stares at grey-skinned, eyeless creature.  Deciding if it deserves to be destroyed.  Whether it was created naturally, or if it was genetically engineered.  Before the </a:t>
            </a:r>
            <a:r>
              <a:rPr lang="en-US" dirty="0" err="1" smtClean="0"/>
              <a:t>Asherog</a:t>
            </a:r>
            <a:r>
              <a:rPr lang="en-US" dirty="0"/>
              <a:t> </a:t>
            </a:r>
            <a:r>
              <a:rPr lang="en-US" dirty="0" smtClean="0"/>
              <a:t>could make a decision, the eyeless alien’s head suddenly explodes.  The </a:t>
            </a:r>
            <a:r>
              <a:rPr lang="en-US" dirty="0" err="1"/>
              <a:t>A</a:t>
            </a:r>
            <a:r>
              <a:rPr lang="en-US" dirty="0" err="1" smtClean="0"/>
              <a:t>sherog</a:t>
            </a:r>
            <a:r>
              <a:rPr lang="en-US" dirty="0" smtClean="0"/>
              <a:t> shrugs.</a:t>
            </a:r>
          </a:p>
          <a:p>
            <a:r>
              <a:rPr lang="en-US" dirty="0" err="1" smtClean="0"/>
              <a:t>Charn</a:t>
            </a:r>
            <a:r>
              <a:rPr lang="en-US" dirty="0" smtClean="0"/>
              <a:t> Perspective: You </a:t>
            </a:r>
            <a:r>
              <a:rPr lang="en-US" dirty="0"/>
              <a:t>sense a powerful presence.  You try to read it.  You try to read it’s mind.  But its mind is such chaos, it is too much for you, you are overloading.  There in horror, you realize it is a demon from the stars.  A devourer.  You suddenly stop thinking.</a:t>
            </a:r>
          </a:p>
          <a:p>
            <a:endParaRPr lang="en-US" dirty="0" smtClean="0"/>
          </a:p>
        </p:txBody>
      </p:sp>
      <p:sp>
        <p:nvSpPr>
          <p:cNvPr id="7" name="Text Placeholder 6"/>
          <p:cNvSpPr>
            <a:spLocks noGrp="1"/>
          </p:cNvSpPr>
          <p:nvPr>
            <p:ph type="body" sz="quarter" idx="3"/>
          </p:nvPr>
        </p:nvSpPr>
        <p:spPr/>
        <p:txBody>
          <a:bodyPr/>
          <a:lstStyle/>
          <a:p>
            <a:r>
              <a:rPr lang="en-US" dirty="0" smtClean="0"/>
              <a:t>Results</a:t>
            </a:r>
            <a:endParaRPr lang="en-US" dirty="0"/>
          </a:p>
        </p:txBody>
      </p:sp>
      <p:sp>
        <p:nvSpPr>
          <p:cNvPr id="8" name="Content Placeholder 7"/>
          <p:cNvSpPr>
            <a:spLocks noGrp="1"/>
          </p:cNvSpPr>
          <p:nvPr>
            <p:ph sz="quarter" idx="4"/>
          </p:nvPr>
        </p:nvSpPr>
        <p:spPr/>
        <p:txBody>
          <a:bodyPr/>
          <a:lstStyle/>
          <a:p>
            <a:r>
              <a:rPr lang="en-US" dirty="0" err="1" smtClean="0"/>
              <a:t>Charn</a:t>
            </a:r>
            <a:r>
              <a:rPr lang="en-US" dirty="0" smtClean="0"/>
              <a:t> </a:t>
            </a:r>
            <a:r>
              <a:rPr lang="en-US" dirty="0"/>
              <a:t>c</a:t>
            </a:r>
            <a:r>
              <a:rPr lang="en-US" dirty="0" smtClean="0"/>
              <a:t>ard destroyed</a:t>
            </a:r>
            <a:endParaRPr lang="en-US" dirty="0"/>
          </a:p>
        </p:txBody>
      </p:sp>
    </p:spTree>
    <p:extLst>
      <p:ext uri="{BB962C8B-B14F-4D97-AF65-F5344CB8AC3E}">
        <p14:creationId xmlns:p14="http://schemas.microsoft.com/office/powerpoint/2010/main" val="1116420875"/>
      </p:ext>
    </p:extLst>
  </p:cSld>
  <p:clrMapOvr>
    <a:masterClrMapping/>
  </p:clrMapOvr>
</p:sld>
</file>

<file path=ppt/theme/theme1.xml><?xml version="1.0" encoding="utf-8"?>
<a:theme xmlns:a="http://schemas.openxmlformats.org/drawingml/2006/main" name="Alien Profi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Alien Profiles</Template>
  <TotalTime>360</TotalTime>
  <Words>2698</Words>
  <Application>Microsoft Office PowerPoint</Application>
  <PresentationFormat>On-screen Show (4:3)</PresentationFormat>
  <Paragraphs>311</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Alien Profiles</vt:lpstr>
      <vt:lpstr>Alien Interactions</vt:lpstr>
      <vt:lpstr>Interactions</vt:lpstr>
      <vt:lpstr>Interactions</vt:lpstr>
      <vt:lpstr>Interactions</vt:lpstr>
      <vt:lpstr>Interactions</vt:lpstr>
      <vt:lpstr>Interactions</vt:lpstr>
      <vt:lpstr>Interactions</vt:lpstr>
      <vt:lpstr>Interactions</vt:lpstr>
      <vt:lpstr>Interactions</vt:lpstr>
      <vt:lpstr>Interactions</vt:lpstr>
      <vt:lpstr>Interactions</vt:lpstr>
      <vt:lpstr>Interactions</vt:lpstr>
      <vt:lpstr>Interactions</vt:lpstr>
      <vt:lpstr>PowerPoint Presentation</vt:lpstr>
      <vt:lpstr>PowerPoint Presentation</vt:lpstr>
      <vt:lpstr>PowerPoint Presentation</vt:lpstr>
      <vt:lpstr>Interaction</vt:lpstr>
      <vt:lpstr>PowerPoint Presentation</vt:lpstr>
      <vt:lpstr>Interactions</vt:lpstr>
      <vt:lpstr>Interactions</vt:lpstr>
      <vt:lpstr>Interactions</vt:lpstr>
      <vt:lpstr>Interactions</vt:lpstr>
      <vt:lpstr>Interactions</vt:lpstr>
      <vt:lpstr>Interactions</vt:lpstr>
      <vt:lpstr>Interactions</vt:lpstr>
      <vt:lpstr>Interactions</vt:lpstr>
      <vt:lpstr>Interactions</vt:lpstr>
      <vt:lpstr>Interactions</vt:lpstr>
      <vt:lpstr>Interactions</vt:lpstr>
      <vt:lpstr>Interaction </vt:lpstr>
      <vt:lpstr>Interactions</vt:lpstr>
      <vt:lpstr>Interactions</vt:lpstr>
      <vt:lpstr>Interactions</vt:lpstr>
      <vt:lpstr>PowerPoint Presentation</vt:lpstr>
      <vt:lpstr>Interactions</vt:lpstr>
      <vt:lpstr>Interactions</vt:lpstr>
      <vt:lpstr>Interactions</vt:lpstr>
      <vt:lpstr>Interactions</vt:lpstr>
      <vt:lpstr>Interactions</vt:lpstr>
      <vt:lpstr>Interactions</vt:lpstr>
      <vt:lpstr>Interactions</vt:lpstr>
      <vt:lpstr>Interactions</vt:lpstr>
      <vt:lpstr>Interaction</vt:lpstr>
      <vt:lpstr>Interactions</vt:lpstr>
      <vt:lpstr>Interactions</vt:lpstr>
      <vt:lpstr>Interactions</vt:lpstr>
      <vt:lpstr>Interactions</vt:lpstr>
      <vt:lpstr>Interactions</vt:lpstr>
      <vt:lpstr>Interactions</vt:lpstr>
      <vt:lpstr>Interactions</vt:lpstr>
      <vt:lpstr>Interactions</vt:lpstr>
      <vt:lpstr>PowerPoint Presentation</vt:lpstr>
      <vt:lpstr>Interactions</vt:lpstr>
      <vt:lpstr>Interactions</vt:lpstr>
      <vt:lpstr>Interactions</vt:lpstr>
      <vt:lpstr>PowerPoint Presentation</vt:lpstr>
      <vt:lpstr>Interactions</vt:lpstr>
      <vt:lpstr>Interactions</vt:lpstr>
      <vt:lpstr>Interaction</vt:lpstr>
      <vt:lpstr>Interaction</vt:lpstr>
      <vt:lpstr>Interactions</vt:lpstr>
      <vt:lpstr>Interaction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Alien Interactions</dc:title>
  <dc:creator>Black Muse</dc:creator>
  <cp:lastModifiedBy>Black Muse</cp:lastModifiedBy>
  <cp:revision>35</cp:revision>
  <dcterms:created xsi:type="dcterms:W3CDTF">2017-09-25T22:03:51Z</dcterms:created>
  <dcterms:modified xsi:type="dcterms:W3CDTF">2017-09-26T04:07:09Z</dcterms:modified>
</cp:coreProperties>
</file>