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7" r:id="rId9"/>
    <p:sldId id="268" r:id="rId10"/>
    <p:sldId id="259" r:id="rId11"/>
    <p:sldId id="266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60" d="100"/>
          <a:sy n="160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Black Sabre Response</a:t>
            </a:r>
            <a:br>
              <a:rPr lang="en-US" dirty="0"/>
            </a:br>
            <a:r>
              <a:rPr lang="en-US" dirty="0" err="1"/>
              <a:t>IRTx</a:t>
            </a:r>
            <a:r>
              <a:rPr lang="en-US" dirty="0"/>
              <a:t>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</a:t>
            </a:r>
            <a:r>
              <a:rPr lang="en-US" dirty="0" err="1"/>
              <a:t>IRTx</a:t>
            </a:r>
            <a:endParaRPr lang="en-US" dirty="0"/>
          </a:p>
          <a:p>
            <a:r>
              <a:rPr lang="en-US" dirty="0"/>
              <a:t>Red and blue team completed tasks</a:t>
            </a:r>
          </a:p>
          <a:p>
            <a:r>
              <a:rPr lang="en-US" dirty="0"/>
              <a:t>Lessons learnt from both teams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Manager – Syed</a:t>
            </a:r>
          </a:p>
          <a:p>
            <a:pPr marL="0" indent="0">
              <a:buNone/>
            </a:pPr>
            <a:r>
              <a:rPr lang="en-US" dirty="0"/>
              <a:t>Communication Manager – </a:t>
            </a:r>
            <a:r>
              <a:rPr lang="en-US" dirty="0" err="1"/>
              <a:t>Muzamil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Blue Team Lead – </a:t>
            </a:r>
            <a:r>
              <a:rPr lang="en-US" dirty="0" err="1"/>
              <a:t>Braedyn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Red Team Lead – Dylan </a:t>
            </a:r>
          </a:p>
        </p:txBody>
      </p:sp>
    </p:spTree>
    <p:extLst>
      <p:ext uri="{BB962C8B-B14F-4D97-AF65-F5344CB8AC3E}">
        <p14:creationId xmlns:p14="http://schemas.microsoft.com/office/powerpoint/2010/main" val="234389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4130" y="2113635"/>
            <a:ext cx="4444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  <a:p>
            <a:r>
              <a:rPr lang="en-US" dirty="0"/>
              <a:t>Scenario Overview</a:t>
            </a:r>
          </a:p>
          <a:p>
            <a:r>
              <a:rPr lang="en-US" dirty="0"/>
              <a:t>Lessons Learnt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03" y="1503363"/>
            <a:ext cx="7249594" cy="3359150"/>
          </a:xfrm>
        </p:spPr>
      </p:pic>
    </p:spTree>
    <p:extLst>
      <p:ext uri="{BB962C8B-B14F-4D97-AF65-F5344CB8AC3E}">
        <p14:creationId xmlns:p14="http://schemas.microsoft.com/office/powerpoint/2010/main" val="2161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Scenario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team playbooks x3</a:t>
            </a:r>
          </a:p>
          <a:p>
            <a:r>
              <a:rPr lang="en-US" dirty="0"/>
              <a:t>Red team playbooks x3</a:t>
            </a:r>
          </a:p>
          <a:p>
            <a:pPr marL="0" indent="0">
              <a:buNone/>
            </a:pPr>
            <a:r>
              <a:rPr lang="en-US" dirty="0"/>
              <a:t>Attacks:</a:t>
            </a:r>
          </a:p>
          <a:p>
            <a:r>
              <a:rPr lang="en-US" dirty="0"/>
              <a:t>Misconfigured Jenkins</a:t>
            </a:r>
          </a:p>
          <a:p>
            <a:r>
              <a:rPr lang="en-US" dirty="0"/>
              <a:t>SQL injections</a:t>
            </a:r>
          </a:p>
          <a:p>
            <a:r>
              <a:rPr lang="en-US" dirty="0"/>
              <a:t>Vulnerable file upload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Team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Positives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Attacks successful</a:t>
            </a:r>
          </a:p>
          <a:p>
            <a:r>
              <a:rPr lang="en-US" sz="1800" dirty="0"/>
              <a:t>Reverse shell X2</a:t>
            </a:r>
          </a:p>
          <a:p>
            <a:r>
              <a:rPr lang="en-US" sz="1800" dirty="0"/>
              <a:t>Database dump with credentials</a:t>
            </a:r>
          </a:p>
          <a:p>
            <a:pPr marL="0" indent="0">
              <a:buNone/>
            </a:pPr>
            <a:r>
              <a:rPr lang="en-US" sz="2400" dirty="0"/>
              <a:t>Negatives</a:t>
            </a:r>
          </a:p>
          <a:p>
            <a:pPr marL="0" indent="0">
              <a:buNone/>
            </a:pPr>
            <a:r>
              <a:rPr lang="en-US" sz="1800" dirty="0"/>
              <a:t>Reverse shell code stored on desktop</a:t>
            </a:r>
          </a:p>
          <a:p>
            <a:pPr marL="0" indent="0">
              <a:buNone/>
            </a:pPr>
            <a:r>
              <a:rPr lang="en-US" sz="1800" dirty="0"/>
              <a:t>MSF module failed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Team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Positives</a:t>
            </a:r>
          </a:p>
          <a:p>
            <a:pPr marL="0" indent="0">
              <a:buNone/>
            </a:pPr>
            <a:r>
              <a:rPr lang="en-US" sz="1800" dirty="0"/>
              <a:t>Detection of all attacks</a:t>
            </a:r>
          </a:p>
          <a:p>
            <a:pPr marL="0" indent="0">
              <a:buNone/>
            </a:pPr>
            <a:r>
              <a:rPr lang="en-US" sz="1800" dirty="0"/>
              <a:t>Dashboard to assist in monitoring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Negatives</a:t>
            </a:r>
          </a:p>
          <a:p>
            <a:pPr marL="0" indent="0">
              <a:buNone/>
            </a:pPr>
            <a:r>
              <a:rPr lang="en-US" sz="1800" dirty="0"/>
              <a:t>Detection only, no remediation</a:t>
            </a:r>
          </a:p>
          <a:p>
            <a:pPr marL="0" indent="0">
              <a:buNone/>
            </a:pPr>
            <a:r>
              <a:rPr lang="en-US" sz="1800" dirty="0"/>
              <a:t>Detection for Jenkins based on console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5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Lessons Learnt: Syed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How projects management works with tools like Gantt chart, </a:t>
            </a:r>
            <a:r>
              <a:rPr lang="en-US" dirty="0" err="1"/>
              <a:t>draw.io</a:t>
            </a:r>
            <a:endParaRPr lang="en-US" dirty="0"/>
          </a:p>
          <a:p>
            <a:r>
              <a:rPr lang="en-US" dirty="0"/>
              <a:t>Learning how to setup Splunk, </a:t>
            </a:r>
            <a:r>
              <a:rPr lang="en-US" dirty="0" err="1"/>
              <a:t>Pfsense</a:t>
            </a:r>
            <a:r>
              <a:rPr lang="en-US" dirty="0"/>
              <a:t> and network configuration</a:t>
            </a:r>
          </a:p>
          <a:p>
            <a:r>
              <a:rPr lang="en-US" dirty="0"/>
              <a:t>How real-life SOC setup looks like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Lessons Learnt: Dylan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create IRP/how it works</a:t>
            </a:r>
          </a:p>
          <a:p>
            <a:pPr marL="0" indent="0">
              <a:buNone/>
            </a:pPr>
            <a:r>
              <a:rPr lang="en-US" dirty="0"/>
              <a:t>How to setup </a:t>
            </a:r>
            <a:r>
              <a:rPr lang="en-US" dirty="0" err="1"/>
              <a:t>PFSense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1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Positives</a:t>
            </a:r>
          </a:p>
          <a:p>
            <a:pPr marL="0" indent="0">
              <a:buNone/>
            </a:pPr>
            <a:r>
              <a:rPr lang="en-US" sz="1800" dirty="0"/>
              <a:t>Effective communication</a:t>
            </a:r>
          </a:p>
          <a:p>
            <a:pPr marL="0" indent="0">
              <a:buNone/>
            </a:pPr>
            <a:r>
              <a:rPr lang="en-US" sz="1800" dirty="0"/>
              <a:t>Teamwork</a:t>
            </a:r>
          </a:p>
          <a:p>
            <a:pPr marL="0" indent="0">
              <a:buNone/>
            </a:pPr>
            <a:r>
              <a:rPr lang="en-US" sz="2400" dirty="0"/>
              <a:t>Negatives</a:t>
            </a:r>
          </a:p>
          <a:p>
            <a:pPr marL="0" indent="0">
              <a:buNone/>
            </a:pPr>
            <a:r>
              <a:rPr lang="en-US" sz="1800" dirty="0"/>
              <a:t>Incorrect project timeline</a:t>
            </a:r>
          </a:p>
          <a:p>
            <a:pPr marL="0" indent="0">
              <a:buNone/>
            </a:pPr>
            <a:r>
              <a:rPr lang="en-US" sz="1800" dirty="0"/>
              <a:t>Members not always present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Macintosh PowerPoint</Application>
  <PresentationFormat>On-screen Show (16:9)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Black Sabre Response IRTx Presentation</vt:lpstr>
      <vt:lpstr>Overview</vt:lpstr>
      <vt:lpstr>Environment</vt:lpstr>
      <vt:lpstr>Scenario Overview</vt:lpstr>
      <vt:lpstr>Red Team Lessons</vt:lpstr>
      <vt:lpstr>Blue Team Lessons</vt:lpstr>
      <vt:lpstr>Lessons Learnt: Syed</vt:lpstr>
      <vt:lpstr>Lessons Learnt: Dylan</vt:lpstr>
      <vt:lpstr>Project Lessons</vt:lpstr>
      <vt:lpstr>Summary</vt:lpstr>
      <vt:lpstr>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2023-11-27T00:59:17Z</dcterms:modified>
</cp:coreProperties>
</file>