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94" r:id="rId3"/>
    <p:sldId id="295" r:id="rId4"/>
    <p:sldId id="296" r:id="rId5"/>
    <p:sldId id="297" r:id="rId6"/>
    <p:sldId id="298" r:id="rId7"/>
    <p:sldId id="299" r:id="rId8"/>
    <p:sldId id="300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860" autoAdjust="0"/>
  </p:normalViewPr>
  <p:slideViewPr>
    <p:cSldViewPr snapToGrid="0">
      <p:cViewPr varScale="1">
        <p:scale>
          <a:sx n="58" d="100"/>
          <a:sy n="58" d="100"/>
        </p:scale>
        <p:origin x="78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BD49D0-8A4E-42CB-97FE-CBAE0AD95EBE}" type="datetimeFigureOut">
              <a:rPr lang="ru-RU" smtClean="0"/>
              <a:t>08.04.2021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26B8F-C51E-4CAF-B1F8-84B59AC8C7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728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0A734E-84E6-4707-B0CF-AD1F533D4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2B01A64-DF24-46B0-8E26-1B1905FED4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4A9017-EBAE-4DC7-AE21-66799B441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0AD-8F7B-4D47-83C7-E67F97019DCD}" type="datetimeFigureOut">
              <a:rPr lang="ru-RU" smtClean="0"/>
              <a:t>08.04.2021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4A9F2B-F50A-4B11-9E14-9F51FCE6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2407C2-4FFD-41BA-8730-AA6DF83E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17BA-9B45-4776-8E2E-B1DC450A4E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2575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39EF2B-6C40-41DB-97CF-2143125F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A21E5AC-20E8-4689-AFA9-8BE1F2A23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F6A3E5-F2C0-47A0-A2C1-922B850B1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0AD-8F7B-4D47-83C7-E67F97019DCD}" type="datetimeFigureOut">
              <a:rPr lang="ru-RU" smtClean="0"/>
              <a:t>08.04.2021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54BC05-784A-4525-9649-FB723D07F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168238-E8C0-4710-82CE-D814AAE3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17BA-9B45-4776-8E2E-B1DC450A4E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078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A0EAD8C-FADD-4F00-9944-35E6DCA852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D940935-78A0-4FED-84AE-6B0449257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90BDBE-D393-40A8-98D7-CBE0D9171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0AD-8F7B-4D47-83C7-E67F97019DCD}" type="datetimeFigureOut">
              <a:rPr lang="ru-RU" smtClean="0"/>
              <a:t>08.04.2021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B87D0E-21B2-4EBF-9533-26C4F18C6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B62499-F206-49A8-9DDC-78C242EB1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17BA-9B45-4776-8E2E-B1DC450A4E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88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9125DE-C2A6-48B7-B199-4DA2A5CFA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280D45-2610-4848-B260-751DE212D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366083-18D4-435B-8770-AA1BA7886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0AD-8F7B-4D47-83C7-E67F97019DCD}" type="datetimeFigureOut">
              <a:rPr lang="ru-RU" smtClean="0"/>
              <a:t>08.04.2021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FE49ED-0783-4F32-B18E-848B52883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DF9EF0-5055-488A-9DEA-E6A33057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17BA-9B45-4776-8E2E-B1DC450A4E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45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469E17-DA75-456B-82B8-FF36D7F45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518B7D-E8CD-4434-BD49-95D3C542F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D3F5BA-BA2A-4C9F-8E09-8BD5155C7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0AD-8F7B-4D47-83C7-E67F97019DCD}" type="datetimeFigureOut">
              <a:rPr lang="ru-RU" smtClean="0"/>
              <a:t>08.04.2021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DB34FF-74B0-494B-A08D-F135F681B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528F83-8BC0-4D24-8AC6-1D88C7F0C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17BA-9B45-4776-8E2E-B1DC450A4E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425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5F8642-92D3-4C70-9C2A-06BFB52DA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93DBA1-C3AB-4DE0-9469-CDF4E4DC3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7BA355-1652-4F89-9543-ACACB6B25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C47177-C0E0-4FF9-AA16-34E9098B6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0AD-8F7B-4D47-83C7-E67F97019DCD}" type="datetimeFigureOut">
              <a:rPr lang="ru-RU" smtClean="0"/>
              <a:t>08.04.2021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785DB57-1F25-468F-8E37-0C55CC208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0BE1EE2-9AEE-4C36-BE12-800171F71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17BA-9B45-4776-8E2E-B1DC450A4E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79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A39B47-E122-4ED4-BF0A-F7BC52544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D3B6BEB-07BE-4B65-9A59-892D64428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E22DDC2-58C5-4EB0-9D97-D8F3CAACE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7BACF26-D289-4EEF-B04F-B61EE349B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5263D6E-69E0-4EAD-BC77-02E82649F8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ECC3B08-DAF7-43BC-898B-44CDCC17C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0AD-8F7B-4D47-83C7-E67F97019DCD}" type="datetimeFigureOut">
              <a:rPr lang="ru-RU" smtClean="0"/>
              <a:t>08.04.2021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FC38F07-5B29-4A1C-B704-B18CC5D2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ECAB7FC-A48C-492D-A216-BDB5503D4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17BA-9B45-4776-8E2E-B1DC450A4E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2107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69DA06-BB66-4DE0-89A6-3F5C1D3F3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DFF2167-2970-452B-B783-EA77CDA32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0AD-8F7B-4D47-83C7-E67F97019DCD}" type="datetimeFigureOut">
              <a:rPr lang="ru-RU" smtClean="0"/>
              <a:t>08.04.2021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ECA45CD-2B0E-4E4C-9A96-9EA0EA4ED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8BC0641-CD0B-4525-96A8-AB7C25ECA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17BA-9B45-4776-8E2E-B1DC450A4E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20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8CFB882-7042-4F76-9B1D-B0082D49E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0AD-8F7B-4D47-83C7-E67F97019DCD}" type="datetimeFigureOut">
              <a:rPr lang="ru-RU" smtClean="0"/>
              <a:t>08.04.2021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D1C2CB9-0526-446C-BE7B-DE00BCD6D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01D5768-1799-4703-926F-ACE882024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17BA-9B45-4776-8E2E-B1DC450A4E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1585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087ACF-A45D-4687-8218-40F2D4EAC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4BDC32-F2E4-40E5-AA25-CB7441960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6DAC23A-3D66-466F-B85E-1AFF028A8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B66821A-9E7C-468E-85BA-D1E8DE5D4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0AD-8F7B-4D47-83C7-E67F97019DCD}" type="datetimeFigureOut">
              <a:rPr lang="ru-RU" smtClean="0"/>
              <a:t>08.04.2021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B3288A-5017-4928-98E7-1DBE31D5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5D65AB-18DB-4CA1-BE45-A8F3B59DB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17BA-9B45-4776-8E2E-B1DC450A4E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056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FA19EB-045D-4A13-A577-59AB93B1F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F31E03B-37E4-4FC7-AB37-0BF822AD65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6FA7F39-0039-4A8F-9DD2-8AB440ED2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A7F509-754A-4999-9283-18ADB54BD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0AD-8F7B-4D47-83C7-E67F97019DCD}" type="datetimeFigureOut">
              <a:rPr lang="ru-RU" smtClean="0"/>
              <a:t>08.04.2021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6616E0-5904-4C82-AE08-6AA35E8A5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1134D5-3577-4ACA-B232-6DD046E4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17BA-9B45-4776-8E2E-B1DC450A4E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025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5920EC-040D-4A2D-9E80-BBEB41E0D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D56D205-CAC6-4F22-A2D3-8EBF0ADAD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55AE1E-58E9-4860-A7C0-A7292DE2F5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240AD-8F7B-4D47-83C7-E67F97019DCD}" type="datetimeFigureOut">
              <a:rPr lang="ru-RU" smtClean="0"/>
              <a:t>08.04.2021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ED2696-E99C-4A76-B997-0FB6ED6C7D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258D8E-A768-4B47-BA1D-AF471C3B2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617BA-9B45-4776-8E2E-B1DC450A4E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726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7AD74D-D106-4275-9D27-176B05F2886A}"/>
              </a:ext>
            </a:extLst>
          </p:cNvPr>
          <p:cNvSpPr txBox="1"/>
          <p:nvPr/>
        </p:nvSpPr>
        <p:spPr>
          <a:xfrm>
            <a:off x="3037190" y="1485335"/>
            <a:ext cx="6117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>
                <a:solidFill>
                  <a:schemeClr val="accent5">
                    <a:lumMod val="75000"/>
                  </a:schemeClr>
                </a:solidFill>
              </a:rPr>
              <a:t>Технологии Интернета вещей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E52890-1C73-4747-A49C-37254546E007}"/>
              </a:ext>
            </a:extLst>
          </p:cNvPr>
          <p:cNvSpPr txBox="1"/>
          <p:nvPr/>
        </p:nvSpPr>
        <p:spPr>
          <a:xfrm>
            <a:off x="3598920" y="2736502"/>
            <a:ext cx="57965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>
                <a:solidFill>
                  <a:schemeClr val="accent5">
                    <a:lumMod val="75000"/>
                  </a:schemeClr>
                </a:solidFill>
              </a:rPr>
              <a:t>Лекция </a:t>
            </a:r>
            <a:r>
              <a:rPr lang="en-US" sz="2800">
                <a:solidFill>
                  <a:schemeClr val="accent5">
                    <a:lumMod val="75000"/>
                  </a:schemeClr>
                </a:solidFill>
              </a:rPr>
              <a:t>4</a:t>
            </a:r>
            <a:r>
              <a:rPr lang="ru-RU" sz="280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algn="ctr"/>
            <a:r>
              <a:rPr lang="ru-RU" sz="2800">
                <a:solidFill>
                  <a:schemeClr val="accent5">
                    <a:lumMod val="75000"/>
                  </a:schemeClr>
                </a:solidFill>
              </a:rPr>
              <a:t>«Граничные и туманные вычисления в решениях </a:t>
            </a:r>
            <a:r>
              <a:rPr lang="en-US" sz="2800">
                <a:solidFill>
                  <a:schemeClr val="accent5">
                    <a:lumMod val="75000"/>
                  </a:schemeClr>
                </a:solidFill>
              </a:rPr>
              <a:t>IoT</a:t>
            </a:r>
            <a:r>
              <a:rPr lang="ru-RU" sz="2800" dirty="0">
                <a:solidFill>
                  <a:schemeClr val="accent5">
                    <a:lumMod val="75000"/>
                  </a:schemeClr>
                </a:solidFill>
              </a:rPr>
              <a:t>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283F68-3771-4C4A-A940-02EC8EF15EC6}"/>
              </a:ext>
            </a:extLst>
          </p:cNvPr>
          <p:cNvSpPr txBox="1"/>
          <p:nvPr/>
        </p:nvSpPr>
        <p:spPr>
          <a:xfrm flipH="1">
            <a:off x="8430768" y="5258472"/>
            <a:ext cx="3419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/>
              <a:t>доц. кафедры ТК </a:t>
            </a:r>
          </a:p>
          <a:p>
            <a:pPr algn="r"/>
            <a:r>
              <a:rPr lang="ru-RU"/>
              <a:t>Лысиков Андрей Александрович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5C2265-877F-47AE-A20A-758929410080}"/>
              </a:ext>
            </a:extLst>
          </p:cNvPr>
          <p:cNvSpPr txBox="1"/>
          <p:nvPr/>
        </p:nvSpPr>
        <p:spPr>
          <a:xfrm flipH="1">
            <a:off x="5865876" y="6076753"/>
            <a:ext cx="69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/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1728028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69C85B8-4C3A-4922-A2A7-43887550E92D}"/>
              </a:ext>
            </a:extLst>
          </p:cNvPr>
          <p:cNvSpPr txBox="1">
            <a:spLocks/>
          </p:cNvSpPr>
          <p:nvPr/>
        </p:nvSpPr>
        <p:spPr>
          <a:xfrm>
            <a:off x="722749" y="136381"/>
            <a:ext cx="10515600" cy="713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3600" b="1">
                <a:solidFill>
                  <a:schemeClr val="accent5">
                    <a:lumMod val="75000"/>
                  </a:schemeClr>
                </a:solidFill>
              </a:rPr>
              <a:t>Схема типового решения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IoT</a:t>
            </a:r>
            <a:endParaRPr lang="ru-RU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6B92BB-5653-41D2-989A-2C7850438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252537"/>
            <a:ext cx="990600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41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25D486D-9265-4587-9E2C-0F023D3186C7}"/>
              </a:ext>
            </a:extLst>
          </p:cNvPr>
          <p:cNvSpPr/>
          <p:nvPr/>
        </p:nvSpPr>
        <p:spPr>
          <a:xfrm>
            <a:off x="1648229" y="612843"/>
            <a:ext cx="2690177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/>
              <a:t>Пример потока данных и программные компоненты. </a:t>
            </a:r>
          </a:p>
          <a:p>
            <a:r>
              <a:rPr lang="ru-RU" sz="2000"/>
              <a:t>Обратите внимание на роль пограничного вычислительного устройства, обеспечивающего передачу данных между устройством Bluetooth и облаком по транспортному протоколу. Он также выполняет роли кэширующего сервера и агента шифрования.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DDF5CB7-527F-468D-A2BC-913825DFD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63" y="199410"/>
            <a:ext cx="5197737" cy="645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433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7743480-E760-4FD7-9B91-B281D8E1C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717" y="524465"/>
            <a:ext cx="5606829" cy="6033284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945FEC5-B0AE-4C6B-BDA6-0FDCBDF5A5AF}"/>
              </a:ext>
            </a:extLst>
          </p:cNvPr>
          <p:cNvSpPr/>
          <p:nvPr/>
        </p:nvSpPr>
        <p:spPr>
          <a:xfrm>
            <a:off x="359391" y="662885"/>
            <a:ext cx="317537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/>
              <a:t>Соотношение между облаком, границей, туманом и компонентами тумана</a:t>
            </a:r>
          </a:p>
        </p:txBody>
      </p:sp>
    </p:spTree>
    <p:extLst>
      <p:ext uri="{BB962C8B-B14F-4D97-AF65-F5344CB8AC3E}">
        <p14:creationId xmlns:p14="http://schemas.microsoft.com/office/powerpoint/2010/main" val="1153786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A28C012-CCE7-4C9C-979E-4B5320445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434" y="304800"/>
            <a:ext cx="7515225" cy="6248400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8667807-7472-4C06-A25D-09941DB79AC8}"/>
              </a:ext>
            </a:extLst>
          </p:cNvPr>
          <p:cNvSpPr/>
          <p:nvPr/>
        </p:nvSpPr>
        <p:spPr>
          <a:xfrm>
            <a:off x="753688" y="1044279"/>
            <a:ext cx="217239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/>
              <a:t>Различие в близости и ресурсах между ближними и дальними граничными вычислениями </a:t>
            </a:r>
          </a:p>
        </p:txBody>
      </p:sp>
    </p:spTree>
    <p:extLst>
      <p:ext uri="{BB962C8B-B14F-4D97-AF65-F5344CB8AC3E}">
        <p14:creationId xmlns:p14="http://schemas.microsoft.com/office/powerpoint/2010/main" val="3197575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3AACCE9-2D62-44E8-BE67-99247FD37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014" y="1119980"/>
            <a:ext cx="9335972" cy="5356705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C379930-1346-402B-9EBA-CFC66FFC7ECD}"/>
              </a:ext>
            </a:extLst>
          </p:cNvPr>
          <p:cNvSpPr/>
          <p:nvPr/>
        </p:nvSpPr>
        <p:spPr>
          <a:xfrm>
            <a:off x="629310" y="381315"/>
            <a:ext cx="6160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/>
              <a:t>Некоторые варианты использования граничных вычислений</a:t>
            </a:r>
          </a:p>
        </p:txBody>
      </p:sp>
    </p:spTree>
    <p:extLst>
      <p:ext uri="{BB962C8B-B14F-4D97-AF65-F5344CB8AC3E}">
        <p14:creationId xmlns:p14="http://schemas.microsoft.com/office/powerpoint/2010/main" val="3765375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A2D19D7-D59B-49D1-916D-C2C7B7500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572" y="269399"/>
            <a:ext cx="7354871" cy="6319202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DC2CC5A-CEBA-4A9A-8D5F-E9491A663DAE}"/>
              </a:ext>
            </a:extLst>
          </p:cNvPr>
          <p:cNvSpPr/>
          <p:nvPr/>
        </p:nvSpPr>
        <p:spPr>
          <a:xfrm>
            <a:off x="537557" y="1199541"/>
            <a:ext cx="36354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/>
              <a:t>Пример структурной схемы архитектуры типичного SOC и межсоединений. Обратите внимание на общую конструкцию процессоров, шины и памяти в соответствии с архитектурным принципом фон Неймана. </a:t>
            </a:r>
          </a:p>
        </p:txBody>
      </p:sp>
    </p:spTree>
    <p:extLst>
      <p:ext uri="{BB962C8B-B14F-4D97-AF65-F5344CB8AC3E}">
        <p14:creationId xmlns:p14="http://schemas.microsoft.com/office/powerpoint/2010/main" val="20487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2A58F9B-5D90-4CC3-A309-47711FD74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564" y="296084"/>
            <a:ext cx="6816003" cy="6265832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AB3E6BE-12EC-47F0-8510-9529A7ADDF9D}"/>
              </a:ext>
            </a:extLst>
          </p:cNvPr>
          <p:cNvSpPr/>
          <p:nvPr/>
        </p:nvSpPr>
        <p:spPr>
          <a:xfrm>
            <a:off x="537557" y="1199541"/>
            <a:ext cx="36354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/>
              <a:t>Пример оборудвания для граничных вычислений с некоторыми характеристиками</a:t>
            </a:r>
          </a:p>
        </p:txBody>
      </p:sp>
    </p:spTree>
    <p:extLst>
      <p:ext uri="{BB962C8B-B14F-4D97-AF65-F5344CB8AC3E}">
        <p14:creationId xmlns:p14="http://schemas.microsoft.com/office/powerpoint/2010/main" val="40752878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1846</TotalTime>
  <Words>124</Words>
  <Application>Microsoft Office PowerPoint</Application>
  <PresentationFormat>Широкоэкранный</PresentationFormat>
  <Paragraphs>14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vostok</dc:creator>
  <cp:lastModifiedBy>Gordon Freeman</cp:lastModifiedBy>
  <cp:revision>273</cp:revision>
  <dcterms:created xsi:type="dcterms:W3CDTF">2021-02-05T19:41:06Z</dcterms:created>
  <dcterms:modified xsi:type="dcterms:W3CDTF">2021-04-09T00:36:05Z</dcterms:modified>
</cp:coreProperties>
</file>