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9"/>
  </p:normalViewPr>
  <p:slideViewPr>
    <p:cSldViewPr snapToGrid="0" snapToObjects="1">
      <p:cViewPr varScale="1">
        <p:scale>
          <a:sx n="87" d="100"/>
          <a:sy n="87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7680A-A85B-7B40-80F6-4F8CC2AB3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B36EC4-0C99-0D4B-AAAE-AF3D55899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499456-7C3C-2543-9AA9-41126415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8150-A9C8-AA47-887F-3EDDA38EDEC1}" type="datetimeFigureOut">
              <a:t>2021/5/9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C45D28-BE44-3047-AD60-59A56B03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D4A838-3876-A746-9C25-57EA3335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68AD-BF66-7541-8DEB-EF611A12E1E2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773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A4119-A46A-D144-A2A3-960650F4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0F7D7B-4C29-3449-B865-F00C00CA6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7154F5-D179-3E4D-8FDB-71FE9EC2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8150-A9C8-AA47-887F-3EDDA38EDEC1}" type="datetimeFigureOut">
              <a:t>2021/5/9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760BAD-83BD-BB41-9D56-B5C3F465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546C90-2CEE-BE4E-B52C-10F5EB0D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68AD-BF66-7541-8DEB-EF611A12E1E2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217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E57B74-E32A-9A45-BA8C-68A0DE6BB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4AA0D8-CE05-144A-9C39-04F108E81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00FED8-D784-7E4D-ABFB-54B0B076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8150-A9C8-AA47-887F-3EDDA38EDEC1}" type="datetimeFigureOut">
              <a:t>2021/5/9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2E319F-0BBA-3247-BF58-59370E05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9A2827-4EF5-7842-BA8E-0E04AF02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68AD-BF66-7541-8DEB-EF611A12E1E2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273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C2D7B-F182-B941-ACD1-A438A316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F11558-53BD-6A43-A13F-F0B02872E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0CA210-ED70-2347-B796-377ACED7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8150-A9C8-AA47-887F-3EDDA38EDEC1}" type="datetimeFigureOut">
              <a:t>2021/5/9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B52DE1-8B28-644D-9D4C-5DC168D7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03A52B-382D-804E-A3C0-E99ECD1D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68AD-BF66-7541-8DEB-EF611A12E1E2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699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BED6F-20CB-1747-8719-0203711B8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BB8DC-E1E5-1E40-8ECD-3C3B2999D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13D23F-4AD5-6D40-A0DA-9B3E71ED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8150-A9C8-AA47-887F-3EDDA38EDEC1}" type="datetimeFigureOut">
              <a:t>2021/5/9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4628A6-557E-7746-B39C-92DAC4D9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040DA1-5C3A-3B4A-A8B8-31B3FACA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68AD-BF66-7541-8DEB-EF611A12E1E2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094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ED1935-21D1-F548-B0C7-73145C86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CC31F-DC69-A640-B688-39A177AC2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86FC27-2CD9-BC40-A61D-08A82BA58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D7040F-F6CC-AC43-B548-7B5BFA8B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8150-A9C8-AA47-887F-3EDDA38EDEC1}" type="datetimeFigureOut">
              <a:t>2021/5/9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2E6939-4838-B343-A8E2-5C0F5886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76DE8F-638D-A14F-BFDB-5DE305FC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68AD-BF66-7541-8DEB-EF611A12E1E2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725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A9FCA-8B76-424D-A436-D1EA67BA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077F92-22E1-CB41-BBF8-1191E5667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091243-1EDF-3544-B19E-75F6BD569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92AD620-9522-FC43-B952-C2E992E28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C4A596-B068-6D46-B3D9-87C46CADC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D41E415-DAF2-0943-94E3-F11C49E8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8150-A9C8-AA47-887F-3EDDA38EDEC1}" type="datetimeFigureOut">
              <a:t>2021/5/9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470612-CD74-1A43-B30D-1186CCE3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0DA1CC9-FDC0-F246-BCB1-829E202F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68AD-BF66-7541-8DEB-EF611A12E1E2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73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CBF49-D666-1C4D-81C1-3781F69C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9C9E64-DBB5-F04C-972F-03293BBF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8150-A9C8-AA47-887F-3EDDA38EDEC1}" type="datetimeFigureOut">
              <a:t>2021/5/9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5422CB-261F-374A-9AD5-467D50D2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BD02CDE-6043-734F-BC98-0CC784D1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68AD-BF66-7541-8DEB-EF611A12E1E2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03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47A9CEC-410D-3241-B293-B2FA29B0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8150-A9C8-AA47-887F-3EDDA38EDEC1}" type="datetimeFigureOut">
              <a:t>2021/5/9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A9BAA65-9DFF-C84F-8107-501E02E6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39193D-53C8-4C41-A691-B473362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68AD-BF66-7541-8DEB-EF611A12E1E2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707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5A803-5277-3942-8AF9-EBF67F82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B6EEAD-E143-9043-8AE9-249E031BE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074733-0C26-F74A-918A-8D4D92F1E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20C021-6F74-F440-8D58-F1FB7A94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8150-A9C8-AA47-887F-3EDDA38EDEC1}" type="datetimeFigureOut">
              <a:t>2021/5/9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2C255C-F86E-D044-ABB1-1961F5F6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ADC56D-34B2-C244-8FD0-62F3A6D7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68AD-BF66-7541-8DEB-EF611A12E1E2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049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57791-FAE7-E846-8B0C-4BB8577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30CB4E-1FBF-3549-8043-5F2391FE2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12FE53-3D67-2545-9B26-9EC0D7354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44C657-8ADD-C44B-AF07-3B481A20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8150-A9C8-AA47-887F-3EDDA38EDEC1}" type="datetimeFigureOut">
              <a:t>2021/5/9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EA6F00-9D93-514D-A770-84EBEF19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C77186-E742-6C44-ACCD-AFBA45C6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68AD-BF66-7541-8DEB-EF611A12E1E2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825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E7D8BC-EC5E-C541-95A0-38BD024F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F310A7-9DFF-E54A-8DF7-EAED0E82F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406FB8-599B-124C-A8A7-70DF69F59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A8150-A9C8-AA47-887F-3EDDA38EDEC1}" type="datetimeFigureOut">
              <a:t>2021/5/9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9ACBA4-BCBF-4146-A6EC-2E72B3795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F37C05-13BD-244E-A576-D88CFE38F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F68AD-BF66-7541-8DEB-EF611A12E1E2}" type="slidenum"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144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56DD99F1-EFC3-1C4A-B2AD-663B3D240ECE}"/>
              </a:ext>
            </a:extLst>
          </p:cNvPr>
          <p:cNvGrpSpPr/>
          <p:nvPr/>
        </p:nvGrpSpPr>
        <p:grpSpPr>
          <a:xfrm>
            <a:off x="3183193" y="569042"/>
            <a:ext cx="5825613" cy="5719916"/>
            <a:chOff x="3657600" y="990600"/>
            <a:chExt cx="4876800" cy="48768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B49D3A3-5CD5-354C-8B0A-7E065861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A783CE65-49C0-B240-AA12-D3F62C550CB4}"/>
                </a:ext>
              </a:extLst>
            </p:cNvPr>
            <p:cNvSpPr/>
            <p:nvPr/>
          </p:nvSpPr>
          <p:spPr>
            <a:xfrm>
              <a:off x="4071668" y="1466491"/>
              <a:ext cx="897147" cy="866537"/>
            </a:xfrm>
            <a:prstGeom prst="ellipse">
              <a:avLst/>
            </a:prstGeom>
            <a:solidFill>
              <a:srgbClr val="FFFF00">
                <a:alpha val="8082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600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F</a:t>
              </a:r>
              <a:endParaRPr kumimoji="1" lang="zh-TW" altLang="en-US" sz="6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F93DA641-EF61-1943-967D-217BE4D89B6F}"/>
                </a:ext>
              </a:extLst>
            </p:cNvPr>
            <p:cNvSpPr/>
            <p:nvPr/>
          </p:nvSpPr>
          <p:spPr>
            <a:xfrm>
              <a:off x="6932762" y="1325593"/>
              <a:ext cx="897147" cy="866537"/>
            </a:xfrm>
            <a:prstGeom prst="ellipse">
              <a:avLst/>
            </a:prstGeom>
            <a:solidFill>
              <a:srgbClr val="FFFF00">
                <a:alpha val="8082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600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</a:t>
              </a:r>
              <a:endParaRPr kumimoji="1" lang="zh-TW" altLang="en-US" sz="6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CA12DE0-7432-7840-89EC-793021BE325E}"/>
                </a:ext>
              </a:extLst>
            </p:cNvPr>
            <p:cNvSpPr/>
            <p:nvPr/>
          </p:nvSpPr>
          <p:spPr>
            <a:xfrm>
              <a:off x="4206815" y="4275826"/>
              <a:ext cx="897147" cy="866537"/>
            </a:xfrm>
            <a:prstGeom prst="ellipse">
              <a:avLst/>
            </a:prstGeom>
            <a:solidFill>
              <a:srgbClr val="FFFF00">
                <a:alpha val="8082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600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K</a:t>
              </a:r>
              <a:endParaRPr kumimoji="1" lang="zh-TW" altLang="en-US" sz="6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6DE5EBB-9B92-E243-9300-4101ED5A8542}"/>
                </a:ext>
              </a:extLst>
            </p:cNvPr>
            <p:cNvSpPr/>
            <p:nvPr/>
          </p:nvSpPr>
          <p:spPr>
            <a:xfrm>
              <a:off x="7381335" y="4482861"/>
              <a:ext cx="897147" cy="866537"/>
            </a:xfrm>
            <a:prstGeom prst="ellipse">
              <a:avLst/>
            </a:prstGeom>
            <a:solidFill>
              <a:srgbClr val="FFFF00">
                <a:alpha val="8082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600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</a:t>
              </a:r>
              <a:endParaRPr kumimoji="1" lang="zh-TW" altLang="en-US" sz="6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36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8C41F708-8B0E-A748-9388-D295313D638C}"/>
              </a:ext>
            </a:extLst>
          </p:cNvPr>
          <p:cNvGrpSpPr/>
          <p:nvPr/>
        </p:nvGrpSpPr>
        <p:grpSpPr>
          <a:xfrm>
            <a:off x="2536723" y="892138"/>
            <a:ext cx="7093974" cy="4955458"/>
            <a:chOff x="2536723" y="892138"/>
            <a:chExt cx="7093974" cy="4955458"/>
          </a:xfrm>
        </p:grpSpPr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B068DAC4-EF13-4C4A-B8CA-5E81DAE00558}"/>
                </a:ext>
              </a:extLst>
            </p:cNvPr>
            <p:cNvSpPr/>
            <p:nvPr/>
          </p:nvSpPr>
          <p:spPr>
            <a:xfrm>
              <a:off x="2536723" y="892138"/>
              <a:ext cx="7093974" cy="495545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3" name="圖片 2" descr="一張含有 文字, 顯示, 美工圖案 的圖片&#10;&#10;自動產生的描述">
              <a:extLst>
                <a:ext uri="{FF2B5EF4-FFF2-40B4-BE49-F238E27FC236}">
                  <a16:creationId xmlns:a16="http://schemas.microsoft.com/office/drawing/2014/main" id="{CB8B00AF-19F1-0242-848C-C087DC8B8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108" b="89915" l="6740" r="92052">
                          <a14:foregroundMark x1="13581" y1="18892" x2="13581" y2="18892"/>
                          <a14:foregroundMark x1="25553" y1="8807" x2="51308" y2="10369"/>
                          <a14:foregroundMark x1="82696" y1="9517" x2="22636" y2="6108"/>
                          <a14:foregroundMark x1="22636" y1="6108" x2="15996" y2="8097"/>
                          <a14:foregroundMark x1="80785" y1="10795" x2="86419" y2="18182"/>
                          <a14:foregroundMark x1="86419" y1="18182" x2="85211" y2="26989"/>
                          <a14:foregroundMark x1="85412" y1="25426" x2="86620" y2="65199"/>
                          <a14:foregroundMark x1="86620" y1="65199" x2="71630" y2="69886"/>
                          <a14:foregroundMark x1="71630" y1="69886" x2="56036" y2="70597"/>
                          <a14:foregroundMark x1="56036" y1="70597" x2="48491" y2="73580"/>
                          <a14:foregroundMark x1="48491" y1="73580" x2="41147" y2="70313"/>
                          <a14:foregroundMark x1="41147" y1="70313" x2="18008" y2="69460"/>
                          <a14:foregroundMark x1="18008" y1="69460" x2="13581" y2="59801"/>
                          <a14:foregroundMark x1="13581" y1="59801" x2="15594" y2="17614"/>
                          <a14:foregroundMark x1="15594" y1="17614" x2="17606" y2="11080"/>
                          <a14:foregroundMark x1="82394" y1="68182" x2="90040" y2="70597"/>
                          <a14:foregroundMark x1="90040" y1="70597" x2="90040" y2="81960"/>
                          <a14:foregroundMark x1="90040" y1="81960" x2="81791" y2="90625"/>
                          <a14:foregroundMark x1="81791" y1="90625" x2="11670" y2="87500"/>
                          <a14:foregroundMark x1="11670" y1="87500" x2="6841" y2="77983"/>
                          <a14:foregroundMark x1="6841" y1="77983" x2="11569" y2="68750"/>
                          <a14:foregroundMark x1="11569" y1="68750" x2="14085" y2="67898"/>
                          <a14:foregroundMark x1="87928" y1="67045" x2="92052" y2="76847"/>
                          <a14:foregroundMark x1="92052" y1="76847" x2="91449" y2="8167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40050" y="1193800"/>
              <a:ext cx="6311900" cy="447040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3040555-A86B-7C48-8FE3-ACE3F5EA772C}"/>
                </a:ext>
              </a:extLst>
            </p:cNvPr>
            <p:cNvSpPr/>
            <p:nvPr/>
          </p:nvSpPr>
          <p:spPr>
            <a:xfrm>
              <a:off x="3812876" y="4710023"/>
              <a:ext cx="4571999" cy="17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8A4B5DA-F0F6-A94B-AD35-B11589F34F5C}"/>
                </a:ext>
              </a:extLst>
            </p:cNvPr>
            <p:cNvSpPr txBox="1"/>
            <p:nvPr/>
          </p:nvSpPr>
          <p:spPr>
            <a:xfrm>
              <a:off x="4135183" y="1843916"/>
              <a:ext cx="38970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3800"/>
                <a:t>FAKE</a:t>
              </a:r>
              <a:endParaRPr kumimoji="1" lang="zh-TW" altLang="en-US" sz="13800"/>
            </a:p>
          </p:txBody>
        </p:sp>
      </p:grpSp>
    </p:spTree>
    <p:extLst>
      <p:ext uri="{BB962C8B-B14F-4D97-AF65-F5344CB8AC3E}">
        <p14:creationId xmlns:p14="http://schemas.microsoft.com/office/powerpoint/2010/main" val="25508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8740F36-E0F4-3E40-B411-0B7DB055D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45" b="95096" l="4397" r="95000">
                        <a14:foregroundMark x1="20603" y1="71531" x2="70948" y2="71770"/>
                        <a14:foregroundMark x1="70948" y1="71770" x2="85517" y2="70455"/>
                        <a14:foregroundMark x1="85517" y1="70455" x2="89397" y2="62321"/>
                        <a14:foregroundMark x1="89397" y1="62321" x2="92500" y2="39833"/>
                        <a14:foregroundMark x1="92500" y1="39833" x2="91466" y2="26794"/>
                        <a14:foregroundMark x1="86724" y1="17584" x2="90517" y2="58254"/>
                        <a14:foregroundMark x1="86897" y1="53230" x2="85862" y2="24641"/>
                        <a14:foregroundMark x1="85862" y1="24641" x2="87759" y2="15909"/>
                        <a14:foregroundMark x1="87759" y1="15909" x2="93276" y2="24641"/>
                        <a14:foregroundMark x1="93276" y1="24641" x2="95086" y2="70694"/>
                        <a14:foregroundMark x1="95086" y1="70694" x2="93621" y2="79665"/>
                        <a14:foregroundMark x1="93621" y1="79665" x2="86379" y2="87919"/>
                        <a14:foregroundMark x1="86379" y1="87919" x2="67500" y2="91746"/>
                        <a14:foregroundMark x1="67500" y1="91746" x2="42845" y2="88876"/>
                        <a14:foregroundMark x1="42845" y1="88876" x2="19655" y2="91268"/>
                        <a14:foregroundMark x1="19655" y1="91268" x2="10603" y2="85766"/>
                        <a14:foregroundMark x1="10603" y1="85766" x2="7414" y2="75598"/>
                        <a14:foregroundMark x1="7414" y1="75598" x2="11724" y2="14115"/>
                        <a14:foregroundMark x1="11724" y1="14115" x2="40862" y2="7297"/>
                        <a14:foregroundMark x1="40862" y1="7297" x2="88621" y2="11603"/>
                        <a14:foregroundMark x1="88621" y1="11603" x2="94828" y2="17464"/>
                        <a14:foregroundMark x1="94828" y1="17464" x2="95086" y2="24522"/>
                        <a14:foregroundMark x1="46293" y1="72967" x2="51897" y2="76555"/>
                        <a14:foregroundMark x1="6034" y1="30742" x2="11724" y2="36364"/>
                        <a14:foregroundMark x1="11724" y1="36364" x2="12241" y2="38158"/>
                        <a14:foregroundMark x1="13190" y1="55383" x2="13448" y2="22967"/>
                        <a14:foregroundMark x1="95086" y1="82656" x2="88793" y2="89952"/>
                        <a14:foregroundMark x1="88793" y1="89952" x2="72241" y2="95096"/>
                        <a14:foregroundMark x1="72241" y1="95096" x2="32672" y2="95096"/>
                        <a14:foregroundMark x1="9828" y1="92703" x2="6034" y2="84211"/>
                        <a14:foregroundMark x1="6034" y1="84211" x2="4397" y2="43301"/>
                        <a14:foregroundMark x1="4397" y1="43301" x2="4828" y2="41507"/>
                        <a14:foregroundMark x1="5172" y1="27632" x2="6207" y2="18541"/>
                        <a14:foregroundMark x1="6207" y1="18541" x2="11897" y2="10167"/>
                        <a14:foregroundMark x1="11897" y1="10167" x2="23621" y2="8134"/>
                        <a14:foregroundMark x1="3966" y1="13995" x2="11034" y2="8373"/>
                        <a14:foregroundMark x1="11034" y1="8373" x2="31897" y2="4545"/>
                        <a14:foregroundMark x1="31897" y1="4545" x2="87414" y2="8971"/>
                        <a14:foregroundMark x1="87414" y1="8971" x2="93707" y2="13397"/>
                        <a14:foregroundMark x1="93707" y1="13397" x2="93707" y2="135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4692" y="774700"/>
            <a:ext cx="73660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Macintosh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wayne65.itri@gmail.com</dc:creator>
  <cp:lastModifiedBy>wayne65.itri@gmail.com</cp:lastModifiedBy>
  <cp:revision>3</cp:revision>
  <dcterms:created xsi:type="dcterms:W3CDTF">2021-05-09T13:35:39Z</dcterms:created>
  <dcterms:modified xsi:type="dcterms:W3CDTF">2021-05-09T13:57:55Z</dcterms:modified>
</cp:coreProperties>
</file>