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329" r:id="rId3"/>
    <p:sldId id="258" r:id="rId4"/>
    <p:sldId id="263" r:id="rId5"/>
    <p:sldId id="264" r:id="rId6"/>
    <p:sldId id="335" r:id="rId7"/>
    <p:sldId id="332" r:id="rId8"/>
    <p:sldId id="331" r:id="rId9"/>
    <p:sldId id="338" r:id="rId10"/>
    <p:sldId id="346" r:id="rId11"/>
    <p:sldId id="347" r:id="rId12"/>
    <p:sldId id="348" r:id="rId13"/>
    <p:sldId id="336" r:id="rId14"/>
    <p:sldId id="345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26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41"/>
  </p:normalViewPr>
  <p:slideViewPr>
    <p:cSldViewPr snapToGrid="0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B2FD1-60F1-5140-8C62-A25974DFEE57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B5AF7-B30E-AF43-890B-C14B3D52D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57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CD8C1-3E73-40F3-95D2-F911551E82B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53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70F33-2601-BA40-BA19-9BB9C3C2079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44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4FE68-611D-A11F-EC27-598E4999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CE9A7-8B75-6BA9-D509-9A727083D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6D7454-F6FE-5BBA-A7B6-403768FD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D007A3-E375-9169-9A0B-91DCEA0C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5CB69-62F0-195F-9075-54AAA49B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3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D15FD-6DAD-A269-0B4D-B509D7D0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412545-20B1-03F7-133F-A36D88223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DCCAF5-39FB-D597-2AF3-3AF5E73E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6BD15-70B7-E28D-5078-B571EB6C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1ED59-17A6-2CD2-3767-6ABACF9E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2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3FC4A6-67F7-781B-0FEB-3F59DEB1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2B452B-A2DE-0CFA-92D1-D55B9C9C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508F7A-EB99-74A3-E399-5CF08FE7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083B0-57BA-2B6E-FB7A-D6B4C9E1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64B8C-BE66-5A37-3295-D2DD5205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08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82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760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3846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1950A-90B1-F8AD-7FF7-724876F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610B5-6CEA-A690-F588-7DED0929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2F3AD1-8B4D-9F12-E882-4E240840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E9F78F-E5BE-28EC-8E3A-DAAB226A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198A85-361F-5230-B934-29130A16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41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F227D-B0D5-734F-7B0A-2A482F89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136F08-D0FC-E4B5-E7D3-3C20591E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58F1A9-EF3C-D582-655E-732E0B91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C5C7E-F941-996C-9602-64015777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73ECF-9D26-3B45-13A9-5F973446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9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4185E-DD81-B0DB-C1BB-66F2F47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C9F92-EB1E-AEB3-239D-4401147A2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14A1B-4BC9-F3EA-EBB8-2CC2D035F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CAC98-CA6D-7D50-D104-2D72304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B0B348-16AA-4F44-4C8B-F9787B0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04D86-806C-5FCE-9F18-E67AAFEE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30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B4734-FE4A-4F40-B120-0495D835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612D30-5C31-6496-601D-9C70E411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4C2EBF-6C73-EF1C-6FB2-10964F494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47C6B3-A9A9-7800-0546-0AF3EDA0E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46F30-970B-9E7B-A81C-BC765F100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C5F857-6C0F-AA39-C4B2-E21F353B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2519AA-7AE5-EDC0-C402-FDA2A87B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F59673-CEDE-9B91-D341-E29B9910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F82F9-871D-5AE8-1035-880FA26F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752081-0ED3-E5B0-19CE-60130C43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F532C9-0049-6177-38BF-6544D931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1B903B-B539-E6EF-00E7-E19E17E9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6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D5094C-F128-4F10-0732-6CE788F4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1C8D77-7A6D-2EE7-61D5-1720F934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084BC0-8CB8-7F59-8A5A-E7019EDF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91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2E421-0877-7317-2279-9AFB579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B013B8-88AF-A058-5D06-6C6E4E6B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646795-390F-C597-E879-ED3B1969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FE6869-FB49-2CB8-6E6B-3ACA5663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D8F2A4-F85F-EE2A-C40C-C0C36A41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2082B8-EF57-5581-9549-D98F2880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7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6E2A6-55F4-8398-A892-05F8822B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BB1DF-983E-03B7-7986-AB79FF8F0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0A92B5-F931-3829-B467-ECBC40A9F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ACC10C-F6F8-CCC3-4F8C-8FFE5667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5445A2-3C77-0B48-D0F7-42F8793B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55F2C7-C38D-972F-DA83-30F03E61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B0E484-27E6-F452-76E2-9DEF6D3E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1D82D-DC9A-882A-85B4-FAC37DB46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2B766-B080-F033-3A64-3D349079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949B6-515F-6D4D-8DD0-F147EEDFF702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6C7D4-CA35-92EC-CC63-FD2F48EEF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32F8DD-0E6C-B94E-0EDE-F54F108F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A924-CAD5-6D41-B675-A925CB93F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4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-2766644" y="-476249"/>
            <a:ext cx="17748739" cy="7620001"/>
            <a:chOff x="2229738" y="635165"/>
            <a:chExt cx="7803176" cy="5052398"/>
          </a:xfrm>
        </p:grpSpPr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grpSp>
          <p:nvGrpSpPr>
            <p:cNvPr id="41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42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</p:grpSp>
      <p:sp>
        <p:nvSpPr>
          <p:cNvPr id="49" name="Text Placeholder 2"/>
          <p:cNvSpPr txBox="1">
            <a:spLocks/>
          </p:cNvSpPr>
          <p:nvPr/>
        </p:nvSpPr>
        <p:spPr>
          <a:xfrm>
            <a:off x="982701" y="3120010"/>
            <a:ext cx="10226596" cy="73962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Application mobile Dolibarr(</a:t>
            </a:r>
            <a:r>
              <a:rPr kumimoji="0" lang="fr-FR" altLang="ko-KR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flutter)</a:t>
            </a:r>
            <a:endParaRPr kumimoji="0" lang="fr-FR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TextBox 4"/>
          <p:cNvSpPr txBox="1"/>
          <p:nvPr/>
        </p:nvSpPr>
        <p:spPr>
          <a:xfrm>
            <a:off x="3367570" y="807449"/>
            <a:ext cx="5456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UNIVERSITE CHEIKH ANTA DIOP DE DAKAR </a:t>
            </a:r>
          </a:p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Ecole Supérieure Polytechnique</a:t>
            </a:r>
          </a:p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Département Génie Informatique</a:t>
            </a: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1473823" y="2268579"/>
            <a:ext cx="9244353" cy="50493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68AD3">
                    <a:lumMod val="50000"/>
                  </a:srgbClr>
                </a:solidFill>
                <a:effectLst/>
                <a:uLnTx/>
                <a:uFillTx/>
                <a:latin typeface="Times" pitchFamily="2" charset="0"/>
                <a:ea typeface="Arial Unicode MS"/>
                <a:cs typeface="Arial" pitchFamily="34" charset="0"/>
              </a:rPr>
              <a:t>PROJET SGBD</a:t>
            </a:r>
          </a:p>
        </p:txBody>
      </p:sp>
      <p:sp>
        <p:nvSpPr>
          <p:cNvPr id="57" name="Text Placeholder 3"/>
          <p:cNvSpPr txBox="1">
            <a:spLocks/>
          </p:cNvSpPr>
          <p:nvPr/>
        </p:nvSpPr>
        <p:spPr>
          <a:xfrm>
            <a:off x="4408407" y="5884776"/>
            <a:ext cx="302465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Année-Universitaire : 2022-2023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546686" y="4206134"/>
            <a:ext cx="10748092" cy="13680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altLang="ko-KR" sz="2000" dirty="0">
                <a:solidFill>
                  <a:prstClr val="white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conçu</a:t>
            </a:r>
            <a:r>
              <a:rPr kumimoji="0" lang="fr-F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par : </a:t>
            </a:r>
            <a:endParaRPr kumimoji="0" lang="fr-FR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altLang="ko-KR" sz="2000" dirty="0">
                <a:solidFill>
                  <a:prstClr val="white"/>
                </a:solidFill>
                <a:latin typeface="Arial"/>
                <a:ea typeface="Arial Unicode MS"/>
              </a:rPr>
              <a:t>       Bassirou KANE</a:t>
            </a:r>
            <a:r>
              <a:rPr kumimoji="0" lang="fr-F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			         </a:t>
            </a:r>
            <a:r>
              <a:rPr lang="fr-FR" altLang="ko-KR" sz="2000" dirty="0">
                <a:solidFill>
                  <a:prstClr val="white"/>
                </a:solidFill>
                <a:latin typeface="Arial"/>
                <a:ea typeface="Arial Unicode MS"/>
              </a:rPr>
              <a:t>Papa Bouna Bamba BAR</a:t>
            </a:r>
            <a:r>
              <a:rPr kumimoji="0" lang="fr-F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		</a:t>
            </a:r>
            <a:endParaRPr lang="fr-FR" altLang="ko-KR" sz="2000" dirty="0">
              <a:solidFill>
                <a:prstClr val="white"/>
              </a:solidFill>
              <a:latin typeface="Arial"/>
              <a:ea typeface="Arial Unicode M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altLang="ko-KR" sz="2000" dirty="0">
                <a:solidFill>
                  <a:prstClr val="white"/>
                </a:solidFill>
                <a:latin typeface="Arial"/>
                <a:ea typeface="Arial Unicode MS"/>
              </a:rPr>
              <a:t>           </a:t>
            </a:r>
            <a:r>
              <a:rPr kumimoji="0" lang="fr-FR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Libasse</a:t>
            </a:r>
            <a:r>
              <a:rPr kumimoji="0" lang="fr-F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Laye MBENGUE 			</a:t>
            </a:r>
            <a:r>
              <a:rPr lang="fr-FR" altLang="ko-KR" sz="2000" dirty="0">
                <a:solidFill>
                  <a:prstClr val="white"/>
                </a:solidFill>
                <a:latin typeface="Arial"/>
                <a:ea typeface="Arial Unicode MS"/>
              </a:rPr>
              <a:t> </a:t>
            </a:r>
            <a:r>
              <a:rPr lang="fr-FR" altLang="ko-KR" sz="2000" dirty="0" err="1">
                <a:solidFill>
                  <a:prstClr val="white"/>
                </a:solidFill>
                <a:latin typeface="Arial"/>
                <a:ea typeface="Arial Unicode MS"/>
              </a:rPr>
              <a:t>Elimane</a:t>
            </a:r>
            <a:r>
              <a:rPr lang="fr-FR" altLang="ko-KR" sz="2000" dirty="0">
                <a:solidFill>
                  <a:prstClr val="white"/>
                </a:solidFill>
                <a:latin typeface="Arial"/>
                <a:ea typeface="Arial Unicode MS"/>
              </a:rPr>
              <a:t> NDIAYE</a:t>
            </a:r>
            <a:endParaRPr kumimoji="0" lang="fr-FR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DIC 1 INFORMATIQUE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               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1DF2-57B6-EE4F-B2D7-A79811C6F333}"/>
              </a:ext>
            </a:extLst>
          </p:cNvPr>
          <p:cNvSpPr/>
          <p:nvPr/>
        </p:nvSpPr>
        <p:spPr>
          <a:xfrm>
            <a:off x="633424" y="482027"/>
            <a:ext cx="1332009" cy="1163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B5A953-76C3-CF41-9947-225DCC4E8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48" y="366355"/>
            <a:ext cx="1208266" cy="1217804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2A510B7-FD24-3946-AD12-89216C7514F1}"/>
              </a:ext>
            </a:extLst>
          </p:cNvPr>
          <p:cNvSpPr txBox="1">
            <a:spLocks/>
          </p:cNvSpPr>
          <p:nvPr/>
        </p:nvSpPr>
        <p:spPr>
          <a:xfrm>
            <a:off x="8809420" y="5884776"/>
            <a:ext cx="2376264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M. MBACKE</a:t>
            </a:r>
          </a:p>
        </p:txBody>
      </p:sp>
    </p:spTree>
    <p:extLst>
      <p:ext uri="{BB962C8B-B14F-4D97-AF65-F5344CB8AC3E}">
        <p14:creationId xmlns:p14="http://schemas.microsoft.com/office/powerpoint/2010/main" val="605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2"/>
    </mc:Choice>
    <mc:Fallback xmlns="">
      <p:transition spd="slow" advTm="47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A28EE5-0224-CDB9-402C-6DF2801EC4F1}"/>
              </a:ext>
            </a:extLst>
          </p:cNvPr>
          <p:cNvSpPr txBox="1"/>
          <p:nvPr/>
        </p:nvSpPr>
        <p:spPr>
          <a:xfrm>
            <a:off x="0" y="0"/>
            <a:ext cx="1059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Evénement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CE1ED5-C2B4-AB08-05FC-0366F2E5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16" y="0"/>
            <a:ext cx="3897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482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A28EE5-0224-CDB9-402C-6DF2801EC4F1}"/>
              </a:ext>
            </a:extLst>
          </p:cNvPr>
          <p:cNvSpPr txBox="1"/>
          <p:nvPr/>
        </p:nvSpPr>
        <p:spPr>
          <a:xfrm>
            <a:off x="0" y="0"/>
            <a:ext cx="1059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Evènement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FAD55B32-1E78-87BB-C75E-9499C61E4CCF}"/>
              </a:ext>
            </a:extLst>
          </p:cNvPr>
          <p:cNvSpPr/>
          <p:nvPr/>
        </p:nvSpPr>
        <p:spPr>
          <a:xfrm>
            <a:off x="1663220" y="1600200"/>
            <a:ext cx="7273159" cy="3657600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fr-SN" sz="2400" b="1" dirty="0">
                <a:solidFill>
                  <a:prstClr val="white"/>
                </a:solidFill>
                <a:latin typeface="Calibri" panose="020F0502020204030204"/>
              </a:rPr>
              <a:t>Evènement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lang="fr-SN" sz="2400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fr-SN" noProof="0" dirty="0">
                <a:solidFill>
                  <a:prstClr val="white"/>
                </a:solidFill>
                <a:latin typeface="Calibri" panose="020F0502020204030204"/>
              </a:rPr>
              <a:t>Dans Agenda, l’utilisateur peut voir le calendrier, ajouter des évènements avec date, description, nom fournisseur ...</a:t>
            </a: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9895">
            <a:extLst>
              <a:ext uri="{FF2B5EF4-FFF2-40B4-BE49-F238E27FC236}">
                <a16:creationId xmlns:a16="http://schemas.microsoft.com/office/drawing/2014/main" id="{4ADAFD76-A3FD-4745-8F86-8CCF772DBA70}"/>
              </a:ext>
            </a:extLst>
          </p:cNvPr>
          <p:cNvGrpSpPr/>
          <p:nvPr/>
        </p:nvGrpSpPr>
        <p:grpSpPr>
          <a:xfrm>
            <a:off x="3167" y="6241295"/>
            <a:ext cx="12243985" cy="351024"/>
            <a:chOff x="0" y="0"/>
            <a:chExt cx="12244105" cy="4312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E11B8C-7EA6-2F4A-87BF-91E4E2FA6318}"/>
                </a:ext>
              </a:extLst>
            </p:cNvPr>
            <p:cNvSpPr/>
            <p:nvPr/>
          </p:nvSpPr>
          <p:spPr>
            <a:xfrm>
              <a:off x="11610086" y="205283"/>
              <a:ext cx="109014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| 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4FBAA2-FD64-B947-987B-E08B65B38B7C}"/>
                </a:ext>
              </a:extLst>
            </p:cNvPr>
            <p:cNvSpPr/>
            <p:nvPr/>
          </p:nvSpPr>
          <p:spPr>
            <a:xfrm>
              <a:off x="11669149" y="216216"/>
              <a:ext cx="574956" cy="2031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dirty="0">
                  <a:solidFill>
                    <a:srgbClr val="002B49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11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4" name="Shape 39898">
              <a:extLst>
                <a:ext uri="{FF2B5EF4-FFF2-40B4-BE49-F238E27FC236}">
                  <a16:creationId xmlns:a16="http://schemas.microsoft.com/office/drawing/2014/main" id="{08463B6A-6EEC-0C45-8A2A-97B3D2E26290}"/>
                </a:ext>
              </a:extLst>
            </p:cNvPr>
            <p:cNvSpPr/>
            <p:nvPr/>
          </p:nvSpPr>
          <p:spPr>
            <a:xfrm>
              <a:off x="511301" y="181080"/>
              <a:ext cx="1641" cy="885"/>
            </a:xfrm>
            <a:custGeom>
              <a:avLst/>
              <a:gdLst/>
              <a:ahLst/>
              <a:cxnLst/>
              <a:rect l="0" t="0" r="0" b="0"/>
              <a:pathLst>
                <a:path w="1641" h="885">
                  <a:moveTo>
                    <a:pt x="1641" y="0"/>
                  </a:moveTo>
                  <a:lnTo>
                    <a:pt x="0" y="885"/>
                  </a:lnTo>
                  <a:lnTo>
                    <a:pt x="680" y="252"/>
                  </a:lnTo>
                  <a:lnTo>
                    <a:pt x="16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B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Shape 39907">
              <a:extLst>
                <a:ext uri="{FF2B5EF4-FFF2-40B4-BE49-F238E27FC236}">
                  <a16:creationId xmlns:a16="http://schemas.microsoft.com/office/drawing/2014/main" id="{A9CFD0D1-6381-034A-BE42-52439CF502F1}"/>
                </a:ext>
              </a:extLst>
            </p:cNvPr>
            <p:cNvSpPr/>
            <p:nvPr/>
          </p:nvSpPr>
          <p:spPr>
            <a:xfrm>
              <a:off x="530352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36"/>
                    <a:pt x="45720" y="22860"/>
                  </a:cubicBezTo>
                  <a:cubicBezTo>
                    <a:pt x="45720" y="35484"/>
                    <a:pt x="35484" y="45720"/>
                    <a:pt x="22860" y="45720"/>
                  </a:cubicBezTo>
                  <a:cubicBezTo>
                    <a:pt x="10236" y="45720"/>
                    <a:pt x="0" y="35484"/>
                    <a:pt x="0" y="22860"/>
                  </a:cubicBezTo>
                  <a:cubicBezTo>
                    <a:pt x="0" y="10236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hape 39908">
              <a:extLst>
                <a:ext uri="{FF2B5EF4-FFF2-40B4-BE49-F238E27FC236}">
                  <a16:creationId xmlns:a16="http://schemas.microsoft.com/office/drawing/2014/main" id="{7B3B71A9-CD46-784C-A85C-15C4FAAF0403}"/>
                </a:ext>
              </a:extLst>
            </p:cNvPr>
            <p:cNvSpPr/>
            <p:nvPr/>
          </p:nvSpPr>
          <p:spPr>
            <a:xfrm>
              <a:off x="0" y="2286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39909">
              <a:extLst>
                <a:ext uri="{FF2B5EF4-FFF2-40B4-BE49-F238E27FC236}">
                  <a16:creationId xmlns:a16="http://schemas.microsoft.com/office/drawing/2014/main" id="{0B2B21B3-7F1C-3241-BB32-A2B8367AE4FC}"/>
                </a:ext>
              </a:extLst>
            </p:cNvPr>
            <p:cNvSpPr/>
            <p:nvPr/>
          </p:nvSpPr>
          <p:spPr>
            <a:xfrm>
              <a:off x="614172" y="22860"/>
              <a:ext cx="10957306" cy="0"/>
            </a:xfrm>
            <a:custGeom>
              <a:avLst/>
              <a:gdLst/>
              <a:ahLst/>
              <a:cxnLst/>
              <a:rect l="0" t="0" r="0" b="0"/>
              <a:pathLst>
                <a:path w="10957306">
                  <a:moveTo>
                    <a:pt x="10957306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Shape 39910">
              <a:extLst>
                <a:ext uri="{FF2B5EF4-FFF2-40B4-BE49-F238E27FC236}">
                  <a16:creationId xmlns:a16="http://schemas.microsoft.com/office/drawing/2014/main" id="{BF608EDB-E3F0-7247-8188-EDC47278F69E}"/>
                </a:ext>
              </a:extLst>
            </p:cNvPr>
            <p:cNvSpPr/>
            <p:nvPr/>
          </p:nvSpPr>
          <p:spPr>
            <a:xfrm>
              <a:off x="11603736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33" y="0"/>
                    <a:pt x="45720" y="10236"/>
                    <a:pt x="45720" y="22860"/>
                  </a:cubicBezTo>
                  <a:cubicBezTo>
                    <a:pt x="45720" y="35484"/>
                    <a:pt x="35433" y="45720"/>
                    <a:pt x="22860" y="45720"/>
                  </a:cubicBezTo>
                  <a:cubicBezTo>
                    <a:pt x="10287" y="45720"/>
                    <a:pt x="0" y="35484"/>
                    <a:pt x="0" y="22860"/>
                  </a:cubicBezTo>
                  <a:cubicBezTo>
                    <a:pt x="0" y="10236"/>
                    <a:pt x="10287" y="0"/>
                    <a:pt x="228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Shape 39911">
              <a:extLst>
                <a:ext uri="{FF2B5EF4-FFF2-40B4-BE49-F238E27FC236}">
                  <a16:creationId xmlns:a16="http://schemas.microsoft.com/office/drawing/2014/main" id="{5D52675E-420F-C94B-AA55-B4EEE70D529B}"/>
                </a:ext>
              </a:extLst>
            </p:cNvPr>
            <p:cNvSpPr/>
            <p:nvPr/>
          </p:nvSpPr>
          <p:spPr>
            <a:xfrm>
              <a:off x="11693652" y="22860"/>
              <a:ext cx="495300" cy="0"/>
            </a:xfrm>
            <a:custGeom>
              <a:avLst/>
              <a:gdLst/>
              <a:ahLst/>
              <a:cxnLst/>
              <a:rect l="0" t="0" r="0" b="0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E73865A0-2619-C04C-B1B1-D92DAB2E9B67}"/>
              </a:ext>
            </a:extLst>
          </p:cNvPr>
          <p:cNvSpPr txBox="1"/>
          <p:nvPr/>
        </p:nvSpPr>
        <p:spPr>
          <a:xfrm>
            <a:off x="498881" y="1626495"/>
            <a:ext cx="1059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estion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Produits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/Products</a:t>
            </a:r>
          </a:p>
          <a:p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62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C9A2EF-A119-43F4-F147-37A51FD55929}"/>
              </a:ext>
            </a:extLst>
          </p:cNvPr>
          <p:cNvSpPr txBox="1"/>
          <p:nvPr/>
        </p:nvSpPr>
        <p:spPr>
          <a:xfrm>
            <a:off x="0" y="0"/>
            <a:ext cx="3930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estion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Produits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D49F55-D596-1191-2B93-C7B9C8CF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66" y="0"/>
            <a:ext cx="4130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695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C9A2EF-A119-43F4-F147-37A51FD55929}"/>
              </a:ext>
            </a:extLst>
          </p:cNvPr>
          <p:cNvSpPr txBox="1"/>
          <p:nvPr/>
        </p:nvSpPr>
        <p:spPr>
          <a:xfrm>
            <a:off x="0" y="0"/>
            <a:ext cx="4445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estion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Produits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8567A0-6977-136D-5DC5-D8A68587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92" y="0"/>
            <a:ext cx="414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479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FAD55B32-1E78-87BB-C75E-9499C61E4CCF}"/>
              </a:ext>
            </a:extLst>
          </p:cNvPr>
          <p:cNvSpPr/>
          <p:nvPr/>
        </p:nvSpPr>
        <p:spPr>
          <a:xfrm>
            <a:off x="1663220" y="1600200"/>
            <a:ext cx="7273159" cy="3657600"/>
          </a:xfrm>
          <a:prstGeom prst="round2Diag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fr-SN" sz="2400" b="1" dirty="0">
                <a:solidFill>
                  <a:prstClr val="white"/>
                </a:solidFill>
                <a:latin typeface="Calibri" panose="020F0502020204030204"/>
              </a:rPr>
              <a:t>Produits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lang="fr-SN" sz="2400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fr-SN" noProof="0" dirty="0">
                <a:solidFill>
                  <a:prstClr val="white"/>
                </a:solidFill>
                <a:latin typeface="Calibri" panose="020F0502020204030204"/>
              </a:rPr>
              <a:t>Dans Produits, l’utilisateur peut ajouter un nouveau produit en insérant la photo, la description, nom fournisseur et confirmer.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fr-SN" dirty="0">
                <a:solidFill>
                  <a:prstClr val="white"/>
                </a:solidFill>
                <a:latin typeface="Calibri" panose="020F0502020204030204"/>
              </a:rPr>
              <a:t>Dans la liste produits se trouvent tous les produits ajoutés.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pourra aussi modifier, supprimer un produit s’il le désire.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43FE29-E256-407C-060B-1A96B5C0D822}"/>
              </a:ext>
            </a:extLst>
          </p:cNvPr>
          <p:cNvSpPr txBox="1"/>
          <p:nvPr/>
        </p:nvSpPr>
        <p:spPr>
          <a:xfrm>
            <a:off x="0" y="0"/>
            <a:ext cx="3930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estion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Produits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764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9895">
            <a:extLst>
              <a:ext uri="{FF2B5EF4-FFF2-40B4-BE49-F238E27FC236}">
                <a16:creationId xmlns:a16="http://schemas.microsoft.com/office/drawing/2014/main" id="{4ADAFD76-A3FD-4745-8F86-8CCF772DBA70}"/>
              </a:ext>
            </a:extLst>
          </p:cNvPr>
          <p:cNvGrpSpPr/>
          <p:nvPr/>
        </p:nvGrpSpPr>
        <p:grpSpPr>
          <a:xfrm>
            <a:off x="3167" y="6241295"/>
            <a:ext cx="12243985" cy="351024"/>
            <a:chOff x="0" y="0"/>
            <a:chExt cx="12244105" cy="4312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E11B8C-7EA6-2F4A-87BF-91E4E2FA6318}"/>
                </a:ext>
              </a:extLst>
            </p:cNvPr>
            <p:cNvSpPr/>
            <p:nvPr/>
          </p:nvSpPr>
          <p:spPr>
            <a:xfrm>
              <a:off x="11610086" y="205283"/>
              <a:ext cx="109014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| 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4FBAA2-FD64-B947-987B-E08B65B38B7C}"/>
                </a:ext>
              </a:extLst>
            </p:cNvPr>
            <p:cNvSpPr/>
            <p:nvPr/>
          </p:nvSpPr>
          <p:spPr>
            <a:xfrm>
              <a:off x="11669149" y="216216"/>
              <a:ext cx="574956" cy="2031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dirty="0">
                  <a:solidFill>
                    <a:srgbClr val="002B49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11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4" name="Shape 39898">
              <a:extLst>
                <a:ext uri="{FF2B5EF4-FFF2-40B4-BE49-F238E27FC236}">
                  <a16:creationId xmlns:a16="http://schemas.microsoft.com/office/drawing/2014/main" id="{08463B6A-6EEC-0C45-8A2A-97B3D2E26290}"/>
                </a:ext>
              </a:extLst>
            </p:cNvPr>
            <p:cNvSpPr/>
            <p:nvPr/>
          </p:nvSpPr>
          <p:spPr>
            <a:xfrm>
              <a:off x="511301" y="181080"/>
              <a:ext cx="1641" cy="885"/>
            </a:xfrm>
            <a:custGeom>
              <a:avLst/>
              <a:gdLst/>
              <a:ahLst/>
              <a:cxnLst/>
              <a:rect l="0" t="0" r="0" b="0"/>
              <a:pathLst>
                <a:path w="1641" h="885">
                  <a:moveTo>
                    <a:pt x="1641" y="0"/>
                  </a:moveTo>
                  <a:lnTo>
                    <a:pt x="0" y="885"/>
                  </a:lnTo>
                  <a:lnTo>
                    <a:pt x="680" y="252"/>
                  </a:lnTo>
                  <a:lnTo>
                    <a:pt x="16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B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Shape 39907">
              <a:extLst>
                <a:ext uri="{FF2B5EF4-FFF2-40B4-BE49-F238E27FC236}">
                  <a16:creationId xmlns:a16="http://schemas.microsoft.com/office/drawing/2014/main" id="{A9CFD0D1-6381-034A-BE42-52439CF502F1}"/>
                </a:ext>
              </a:extLst>
            </p:cNvPr>
            <p:cNvSpPr/>
            <p:nvPr/>
          </p:nvSpPr>
          <p:spPr>
            <a:xfrm>
              <a:off x="530352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36"/>
                    <a:pt x="45720" y="22860"/>
                  </a:cubicBezTo>
                  <a:cubicBezTo>
                    <a:pt x="45720" y="35484"/>
                    <a:pt x="35484" y="45720"/>
                    <a:pt x="22860" y="45720"/>
                  </a:cubicBezTo>
                  <a:cubicBezTo>
                    <a:pt x="10236" y="45720"/>
                    <a:pt x="0" y="35484"/>
                    <a:pt x="0" y="22860"/>
                  </a:cubicBezTo>
                  <a:cubicBezTo>
                    <a:pt x="0" y="10236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hape 39908">
              <a:extLst>
                <a:ext uri="{FF2B5EF4-FFF2-40B4-BE49-F238E27FC236}">
                  <a16:creationId xmlns:a16="http://schemas.microsoft.com/office/drawing/2014/main" id="{7B3B71A9-CD46-784C-A85C-15C4FAAF0403}"/>
                </a:ext>
              </a:extLst>
            </p:cNvPr>
            <p:cNvSpPr/>
            <p:nvPr/>
          </p:nvSpPr>
          <p:spPr>
            <a:xfrm>
              <a:off x="0" y="2286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39909">
              <a:extLst>
                <a:ext uri="{FF2B5EF4-FFF2-40B4-BE49-F238E27FC236}">
                  <a16:creationId xmlns:a16="http://schemas.microsoft.com/office/drawing/2014/main" id="{0B2B21B3-7F1C-3241-BB32-A2B8367AE4FC}"/>
                </a:ext>
              </a:extLst>
            </p:cNvPr>
            <p:cNvSpPr/>
            <p:nvPr/>
          </p:nvSpPr>
          <p:spPr>
            <a:xfrm>
              <a:off x="614172" y="22860"/>
              <a:ext cx="10957306" cy="0"/>
            </a:xfrm>
            <a:custGeom>
              <a:avLst/>
              <a:gdLst/>
              <a:ahLst/>
              <a:cxnLst/>
              <a:rect l="0" t="0" r="0" b="0"/>
              <a:pathLst>
                <a:path w="10957306">
                  <a:moveTo>
                    <a:pt x="10957306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Shape 39910">
              <a:extLst>
                <a:ext uri="{FF2B5EF4-FFF2-40B4-BE49-F238E27FC236}">
                  <a16:creationId xmlns:a16="http://schemas.microsoft.com/office/drawing/2014/main" id="{BF608EDB-E3F0-7247-8188-EDC47278F69E}"/>
                </a:ext>
              </a:extLst>
            </p:cNvPr>
            <p:cNvSpPr/>
            <p:nvPr/>
          </p:nvSpPr>
          <p:spPr>
            <a:xfrm>
              <a:off x="11603736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33" y="0"/>
                    <a:pt x="45720" y="10236"/>
                    <a:pt x="45720" y="22860"/>
                  </a:cubicBezTo>
                  <a:cubicBezTo>
                    <a:pt x="45720" y="35484"/>
                    <a:pt x="35433" y="45720"/>
                    <a:pt x="22860" y="45720"/>
                  </a:cubicBezTo>
                  <a:cubicBezTo>
                    <a:pt x="10287" y="45720"/>
                    <a:pt x="0" y="35484"/>
                    <a:pt x="0" y="22860"/>
                  </a:cubicBezTo>
                  <a:cubicBezTo>
                    <a:pt x="0" y="10236"/>
                    <a:pt x="10287" y="0"/>
                    <a:pt x="228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Shape 39911">
              <a:extLst>
                <a:ext uri="{FF2B5EF4-FFF2-40B4-BE49-F238E27FC236}">
                  <a16:creationId xmlns:a16="http://schemas.microsoft.com/office/drawing/2014/main" id="{5D52675E-420F-C94B-AA55-B4EEE70D529B}"/>
                </a:ext>
              </a:extLst>
            </p:cNvPr>
            <p:cNvSpPr/>
            <p:nvPr/>
          </p:nvSpPr>
          <p:spPr>
            <a:xfrm>
              <a:off x="11693652" y="22860"/>
              <a:ext cx="495300" cy="0"/>
            </a:xfrm>
            <a:custGeom>
              <a:avLst/>
              <a:gdLst/>
              <a:ahLst/>
              <a:cxnLst/>
              <a:rect l="0" t="0" r="0" b="0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E73865A0-2619-C04C-B1B1-D92DAB2E9B67}"/>
              </a:ext>
            </a:extLst>
          </p:cNvPr>
          <p:cNvSpPr txBox="1"/>
          <p:nvPr/>
        </p:nvSpPr>
        <p:spPr>
          <a:xfrm>
            <a:off x="498881" y="1626495"/>
            <a:ext cx="1059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Fournisseurs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/Providers</a:t>
            </a:r>
          </a:p>
        </p:txBody>
      </p:sp>
    </p:spTree>
    <p:extLst>
      <p:ext uri="{BB962C8B-B14F-4D97-AF65-F5344CB8AC3E}">
        <p14:creationId xmlns:p14="http://schemas.microsoft.com/office/powerpoint/2010/main" val="36668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C9A2EF-A119-43F4-F147-37A51FD55929}"/>
              </a:ext>
            </a:extLst>
          </p:cNvPr>
          <p:cNvSpPr txBox="1"/>
          <p:nvPr/>
        </p:nvSpPr>
        <p:spPr>
          <a:xfrm>
            <a:off x="0" y="0"/>
            <a:ext cx="3930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Providers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42A9D8-314D-7951-7AB3-6697EF9B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45" y="0"/>
            <a:ext cx="4139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75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C9A2EF-A119-43F4-F147-37A51FD55929}"/>
              </a:ext>
            </a:extLst>
          </p:cNvPr>
          <p:cNvSpPr txBox="1"/>
          <p:nvPr/>
        </p:nvSpPr>
        <p:spPr>
          <a:xfrm>
            <a:off x="0" y="0"/>
            <a:ext cx="3930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Providers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0A9E53-7340-9D1F-71F7-F47886FF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66" y="0"/>
            <a:ext cx="3930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3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FAD55B32-1E78-87BB-C75E-9499C61E4CCF}"/>
              </a:ext>
            </a:extLst>
          </p:cNvPr>
          <p:cNvSpPr/>
          <p:nvPr/>
        </p:nvSpPr>
        <p:spPr>
          <a:xfrm>
            <a:off x="1663220" y="1600200"/>
            <a:ext cx="7273159" cy="3657600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fr-SN" sz="2400" b="1" dirty="0">
                <a:solidFill>
                  <a:prstClr val="white"/>
                </a:solidFill>
                <a:latin typeface="Calibri" panose="020F0502020204030204"/>
              </a:rPr>
              <a:t>Fournisseurs/Providers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lang="fr-SN" sz="2400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fr-SN" noProof="0" dirty="0">
                <a:solidFill>
                  <a:prstClr val="white"/>
                </a:solidFill>
                <a:latin typeface="Calibri" panose="020F0502020204030204"/>
              </a:rPr>
              <a:t>Dans Fournisseurs, l’utilisateur peut choisir son fournisseur en renseignant </a:t>
            </a:r>
            <a:r>
              <a:rPr lang="fr-SN" dirty="0">
                <a:solidFill>
                  <a:prstClr val="white"/>
                </a:solidFill>
                <a:latin typeface="Calibri" panose="020F0502020204030204"/>
              </a:rPr>
              <a:t>nom, description et </a:t>
            </a:r>
            <a:r>
              <a:rPr lang="fr-SN" noProof="0" dirty="0">
                <a:solidFill>
                  <a:prstClr val="white"/>
                </a:solidFill>
                <a:latin typeface="Calibri" panose="020F0502020204030204"/>
              </a:rPr>
              <a:t>en insérant la photo.</a:t>
            </a:r>
            <a:endParaRPr kumimoji="0" lang="fr-SN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final tous</a:t>
            </a:r>
            <a:r>
              <a:rPr kumimoji="0" lang="fr-SN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les fournisseurs ajoutés seront listés sur une la page Liste des fournisseurs</a:t>
            </a: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43FE29-E256-407C-060B-1A96B5C0D822}"/>
              </a:ext>
            </a:extLst>
          </p:cNvPr>
          <p:cNvSpPr txBox="1"/>
          <p:nvPr/>
        </p:nvSpPr>
        <p:spPr>
          <a:xfrm>
            <a:off x="0" y="0"/>
            <a:ext cx="3930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252661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9895">
            <a:extLst>
              <a:ext uri="{FF2B5EF4-FFF2-40B4-BE49-F238E27FC236}">
                <a16:creationId xmlns:a16="http://schemas.microsoft.com/office/drawing/2014/main" id="{4ADAFD76-A3FD-4745-8F86-8CCF772DBA70}"/>
              </a:ext>
            </a:extLst>
          </p:cNvPr>
          <p:cNvGrpSpPr/>
          <p:nvPr/>
        </p:nvGrpSpPr>
        <p:grpSpPr>
          <a:xfrm>
            <a:off x="3167" y="6241295"/>
            <a:ext cx="12188833" cy="351024"/>
            <a:chOff x="0" y="0"/>
            <a:chExt cx="12188952" cy="4312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E11B8C-7EA6-2F4A-87BF-91E4E2FA6318}"/>
                </a:ext>
              </a:extLst>
            </p:cNvPr>
            <p:cNvSpPr/>
            <p:nvPr/>
          </p:nvSpPr>
          <p:spPr>
            <a:xfrm>
              <a:off x="11610086" y="205283"/>
              <a:ext cx="109014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| 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4FBAA2-FD64-B947-987B-E08B65B38B7C}"/>
                </a:ext>
              </a:extLst>
            </p:cNvPr>
            <p:cNvSpPr/>
            <p:nvPr/>
          </p:nvSpPr>
          <p:spPr>
            <a:xfrm>
              <a:off x="11693906" y="205283"/>
              <a:ext cx="226235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1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4" name="Shape 39898">
              <a:extLst>
                <a:ext uri="{FF2B5EF4-FFF2-40B4-BE49-F238E27FC236}">
                  <a16:creationId xmlns:a16="http://schemas.microsoft.com/office/drawing/2014/main" id="{08463B6A-6EEC-0C45-8A2A-97B3D2E26290}"/>
                </a:ext>
              </a:extLst>
            </p:cNvPr>
            <p:cNvSpPr/>
            <p:nvPr/>
          </p:nvSpPr>
          <p:spPr>
            <a:xfrm>
              <a:off x="511301" y="181080"/>
              <a:ext cx="1641" cy="885"/>
            </a:xfrm>
            <a:custGeom>
              <a:avLst/>
              <a:gdLst/>
              <a:ahLst/>
              <a:cxnLst/>
              <a:rect l="0" t="0" r="0" b="0"/>
              <a:pathLst>
                <a:path w="1641" h="885">
                  <a:moveTo>
                    <a:pt x="1641" y="0"/>
                  </a:moveTo>
                  <a:lnTo>
                    <a:pt x="0" y="885"/>
                  </a:lnTo>
                  <a:lnTo>
                    <a:pt x="680" y="252"/>
                  </a:lnTo>
                  <a:lnTo>
                    <a:pt x="16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B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Shape 39907">
              <a:extLst>
                <a:ext uri="{FF2B5EF4-FFF2-40B4-BE49-F238E27FC236}">
                  <a16:creationId xmlns:a16="http://schemas.microsoft.com/office/drawing/2014/main" id="{A9CFD0D1-6381-034A-BE42-52439CF502F1}"/>
                </a:ext>
              </a:extLst>
            </p:cNvPr>
            <p:cNvSpPr/>
            <p:nvPr/>
          </p:nvSpPr>
          <p:spPr>
            <a:xfrm>
              <a:off x="530352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36"/>
                    <a:pt x="45720" y="22860"/>
                  </a:cubicBezTo>
                  <a:cubicBezTo>
                    <a:pt x="45720" y="35484"/>
                    <a:pt x="35484" y="45720"/>
                    <a:pt x="22860" y="45720"/>
                  </a:cubicBezTo>
                  <a:cubicBezTo>
                    <a:pt x="10236" y="45720"/>
                    <a:pt x="0" y="35484"/>
                    <a:pt x="0" y="22860"/>
                  </a:cubicBezTo>
                  <a:cubicBezTo>
                    <a:pt x="0" y="10236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hape 39908">
              <a:extLst>
                <a:ext uri="{FF2B5EF4-FFF2-40B4-BE49-F238E27FC236}">
                  <a16:creationId xmlns:a16="http://schemas.microsoft.com/office/drawing/2014/main" id="{7B3B71A9-CD46-784C-A85C-15C4FAAF0403}"/>
                </a:ext>
              </a:extLst>
            </p:cNvPr>
            <p:cNvSpPr/>
            <p:nvPr/>
          </p:nvSpPr>
          <p:spPr>
            <a:xfrm>
              <a:off x="0" y="2286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39909">
              <a:extLst>
                <a:ext uri="{FF2B5EF4-FFF2-40B4-BE49-F238E27FC236}">
                  <a16:creationId xmlns:a16="http://schemas.microsoft.com/office/drawing/2014/main" id="{0B2B21B3-7F1C-3241-BB32-A2B8367AE4FC}"/>
                </a:ext>
              </a:extLst>
            </p:cNvPr>
            <p:cNvSpPr/>
            <p:nvPr/>
          </p:nvSpPr>
          <p:spPr>
            <a:xfrm>
              <a:off x="614172" y="22860"/>
              <a:ext cx="10957306" cy="0"/>
            </a:xfrm>
            <a:custGeom>
              <a:avLst/>
              <a:gdLst/>
              <a:ahLst/>
              <a:cxnLst/>
              <a:rect l="0" t="0" r="0" b="0"/>
              <a:pathLst>
                <a:path w="10957306">
                  <a:moveTo>
                    <a:pt x="10957306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Shape 39910">
              <a:extLst>
                <a:ext uri="{FF2B5EF4-FFF2-40B4-BE49-F238E27FC236}">
                  <a16:creationId xmlns:a16="http://schemas.microsoft.com/office/drawing/2014/main" id="{BF608EDB-E3F0-7247-8188-EDC47278F69E}"/>
                </a:ext>
              </a:extLst>
            </p:cNvPr>
            <p:cNvSpPr/>
            <p:nvPr/>
          </p:nvSpPr>
          <p:spPr>
            <a:xfrm>
              <a:off x="11603736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33" y="0"/>
                    <a:pt x="45720" y="10236"/>
                    <a:pt x="45720" y="22860"/>
                  </a:cubicBezTo>
                  <a:cubicBezTo>
                    <a:pt x="45720" y="35484"/>
                    <a:pt x="35433" y="45720"/>
                    <a:pt x="22860" y="45720"/>
                  </a:cubicBezTo>
                  <a:cubicBezTo>
                    <a:pt x="10287" y="45720"/>
                    <a:pt x="0" y="35484"/>
                    <a:pt x="0" y="22860"/>
                  </a:cubicBezTo>
                  <a:cubicBezTo>
                    <a:pt x="0" y="10236"/>
                    <a:pt x="10287" y="0"/>
                    <a:pt x="228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Shape 39911">
              <a:extLst>
                <a:ext uri="{FF2B5EF4-FFF2-40B4-BE49-F238E27FC236}">
                  <a16:creationId xmlns:a16="http://schemas.microsoft.com/office/drawing/2014/main" id="{5D52675E-420F-C94B-AA55-B4EEE70D529B}"/>
                </a:ext>
              </a:extLst>
            </p:cNvPr>
            <p:cNvSpPr/>
            <p:nvPr/>
          </p:nvSpPr>
          <p:spPr>
            <a:xfrm>
              <a:off x="11693652" y="22860"/>
              <a:ext cx="495300" cy="0"/>
            </a:xfrm>
            <a:custGeom>
              <a:avLst/>
              <a:gdLst/>
              <a:ahLst/>
              <a:cxnLst/>
              <a:rect l="0" t="0" r="0" b="0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38885">
            <a:extLst>
              <a:ext uri="{FF2B5EF4-FFF2-40B4-BE49-F238E27FC236}">
                <a16:creationId xmlns:a16="http://schemas.microsoft.com/office/drawing/2014/main" id="{4CD7E0CD-99C2-9840-A769-8527D6C4B634}"/>
              </a:ext>
            </a:extLst>
          </p:cNvPr>
          <p:cNvGrpSpPr/>
          <p:nvPr/>
        </p:nvGrpSpPr>
        <p:grpSpPr>
          <a:xfrm>
            <a:off x="3171" y="593845"/>
            <a:ext cx="12188829" cy="0"/>
            <a:chOff x="0" y="0"/>
            <a:chExt cx="12188952" cy="0"/>
          </a:xfrm>
        </p:grpSpPr>
        <p:sp>
          <p:nvSpPr>
            <p:cNvPr id="31" name="Shape 38886">
              <a:extLst>
                <a:ext uri="{FF2B5EF4-FFF2-40B4-BE49-F238E27FC236}">
                  <a16:creationId xmlns:a16="http://schemas.microsoft.com/office/drawing/2014/main" id="{2CB01982-61DA-9B49-83FC-6B598B60ED45}"/>
                </a:ext>
              </a:extLst>
            </p:cNvPr>
            <p:cNvSpPr/>
            <p:nvPr/>
          </p:nvSpPr>
          <p:spPr>
            <a:xfrm>
              <a:off x="0" y="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Shape 38887">
              <a:extLst>
                <a:ext uri="{FF2B5EF4-FFF2-40B4-BE49-F238E27FC236}">
                  <a16:creationId xmlns:a16="http://schemas.microsoft.com/office/drawing/2014/main" id="{7F71FF84-14C1-874D-A898-32F47E0C1830}"/>
                </a:ext>
              </a:extLst>
            </p:cNvPr>
            <p:cNvSpPr/>
            <p:nvPr/>
          </p:nvSpPr>
          <p:spPr>
            <a:xfrm>
              <a:off x="614172" y="0"/>
              <a:ext cx="11574780" cy="0"/>
            </a:xfrm>
            <a:custGeom>
              <a:avLst/>
              <a:gdLst/>
              <a:ahLst/>
              <a:cxnLst/>
              <a:rect l="0" t="0" r="0" b="0"/>
              <a:pathLst>
                <a:path w="11574780">
                  <a:moveTo>
                    <a:pt x="1157478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3882">
            <a:extLst>
              <a:ext uri="{FF2B5EF4-FFF2-40B4-BE49-F238E27FC236}">
                <a16:creationId xmlns:a16="http://schemas.microsoft.com/office/drawing/2014/main" id="{52DC6432-67BC-9843-B116-296D6AFA1828}"/>
              </a:ext>
            </a:extLst>
          </p:cNvPr>
          <p:cNvGrpSpPr/>
          <p:nvPr/>
        </p:nvGrpSpPr>
        <p:grpSpPr>
          <a:xfrm>
            <a:off x="533514" y="570985"/>
            <a:ext cx="45720" cy="45720"/>
            <a:chOff x="0" y="0"/>
            <a:chExt cx="45720" cy="45720"/>
          </a:xfrm>
        </p:grpSpPr>
        <p:sp>
          <p:nvSpPr>
            <p:cNvPr id="34" name="Shape 6990">
              <a:extLst>
                <a:ext uri="{FF2B5EF4-FFF2-40B4-BE49-F238E27FC236}">
                  <a16:creationId xmlns:a16="http://schemas.microsoft.com/office/drawing/2014/main" id="{8DFB8656-895D-5743-9C09-7F6E02C3F890}"/>
                </a:ext>
              </a:extLst>
            </p:cNvPr>
            <p:cNvSpPr/>
            <p:nvPr/>
          </p:nvSpPr>
          <p:spPr>
            <a:xfrm>
              <a:off x="0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87"/>
                    <a:pt x="45720" y="22860"/>
                  </a:cubicBezTo>
                  <a:cubicBezTo>
                    <a:pt x="45720" y="35433"/>
                    <a:pt x="35484" y="45720"/>
                    <a:pt x="22860" y="45720"/>
                  </a:cubicBezTo>
                  <a:cubicBezTo>
                    <a:pt x="10236" y="45720"/>
                    <a:pt x="0" y="35433"/>
                    <a:pt x="0" y="22860"/>
                  </a:cubicBezTo>
                  <a:cubicBezTo>
                    <a:pt x="0" y="10287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0A304FB4-B9D3-8848-A8CA-AF4CD881266F}"/>
              </a:ext>
            </a:extLst>
          </p:cNvPr>
          <p:cNvSpPr txBox="1"/>
          <p:nvPr/>
        </p:nvSpPr>
        <p:spPr>
          <a:xfrm>
            <a:off x="764854" y="1005291"/>
            <a:ext cx="106621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" pitchFamily="2" charset="2"/>
              <a:ea typeface="Wingdings" pitchFamily="2" charset="2"/>
              <a:cs typeface="Wingdings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itchFamily="2" charset="2"/>
              <a:buChar char="¤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Wingdings" pitchFamily="2" charset="2"/>
                <a:cs typeface="Wingdings" pitchFamily="2" charset="2"/>
              </a:rPr>
              <a:t>Login/Connexion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Wingdings" pitchFamily="2" charset="2"/>
              <a:cs typeface="Wingdings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itchFamily="2" charset="2"/>
              <a:buChar char="¤"/>
              <a:tabLst/>
              <a:defRPr/>
            </a:pPr>
            <a:r>
              <a:rPr lang="en-GB" sz="2000" b="1" dirty="0" err="1">
                <a:solidFill>
                  <a:prstClr val="black"/>
                </a:solidFill>
                <a:latin typeface="Calibri" panose="020F0502020204030204"/>
                <a:ea typeface="Wingdings" pitchFamily="2" charset="2"/>
                <a:cs typeface="Wingdings" pitchFamily="2" charset="2"/>
              </a:rPr>
              <a:t>Accueil</a:t>
            </a:r>
            <a:r>
              <a:rPr lang="en-GB" sz="2000" b="1" dirty="0">
                <a:solidFill>
                  <a:prstClr val="black"/>
                </a:solidFill>
                <a:latin typeface="Calibri" panose="020F0502020204030204"/>
                <a:ea typeface="Wingdings" pitchFamily="2" charset="2"/>
                <a:cs typeface="Wingdings" pitchFamily="2" charset="2"/>
              </a:rPr>
              <a:t>/Home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Wingdings" pitchFamily="2" charset="2"/>
              <a:cs typeface="Wingdings" pitchFamily="2" charset="2"/>
            </a:endParaRPr>
          </a:p>
          <a:p>
            <a:pPr marL="285750" indent="-285750">
              <a:buClr>
                <a:prstClr val="black"/>
              </a:buClr>
              <a:buFont typeface="Wingdings" pitchFamily="2" charset="2"/>
              <a:buChar char="¤"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Wingdings" pitchFamily="2" charset="2"/>
                <a:cs typeface="Wingdings" pitchFamily="2" charset="2"/>
              </a:rPr>
              <a:t>Agenda/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Wingdings" pitchFamily="2" charset="2"/>
                <a:cs typeface="Wingdings" pitchFamily="2" charset="2"/>
              </a:rPr>
              <a:t>Evenements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Wingdings" pitchFamily="2" charset="2"/>
              <a:cs typeface="Wingdings" pitchFamily="2" charset="2"/>
            </a:endParaRPr>
          </a:p>
          <a:p>
            <a:pPr marL="285750" indent="-285750">
              <a:buClr>
                <a:prstClr val="black"/>
              </a:buClr>
              <a:buFont typeface="Wingdings" pitchFamily="2" charset="2"/>
              <a:buChar char="¤"/>
            </a:pPr>
            <a:endParaRPr lang="en-GB" sz="2000" b="1" dirty="0">
              <a:solidFill>
                <a:prstClr val="black"/>
              </a:solidFill>
              <a:latin typeface="Calibri" panose="020F0502020204030204"/>
              <a:ea typeface="Wingdings" pitchFamily="2" charset="2"/>
              <a:cs typeface="Wingdings" pitchFamily="2" charset="2"/>
            </a:endParaRPr>
          </a:p>
          <a:p>
            <a:pPr marL="285750" indent="-285750">
              <a:buClr>
                <a:prstClr val="black"/>
              </a:buClr>
              <a:buFont typeface="Wingdings" pitchFamily="2" charset="2"/>
              <a:buChar char="¤"/>
            </a:pPr>
            <a:r>
              <a:rPr lang="en-GB" sz="2000" b="1" dirty="0">
                <a:solidFill>
                  <a:prstClr val="black"/>
                </a:solidFill>
                <a:latin typeface="Calibri" panose="020F0502020204030204"/>
                <a:ea typeface="Wingdings" pitchFamily="2" charset="2"/>
                <a:cs typeface="Wingdings" pitchFamily="2" charset="2"/>
              </a:rPr>
              <a:t>Gestion </a:t>
            </a:r>
            <a:r>
              <a:rPr lang="en-GB" sz="2000" b="1" dirty="0" err="1">
                <a:solidFill>
                  <a:prstClr val="black"/>
                </a:solidFill>
                <a:latin typeface="Calibri" panose="020F0502020204030204"/>
                <a:ea typeface="Wingdings" pitchFamily="2" charset="2"/>
                <a:cs typeface="Wingdings" pitchFamily="2" charset="2"/>
              </a:rPr>
              <a:t>Produits</a:t>
            </a:r>
            <a:r>
              <a:rPr lang="en-GB" sz="2000" b="1" dirty="0">
                <a:solidFill>
                  <a:prstClr val="black"/>
                </a:solidFill>
                <a:latin typeface="Calibri" panose="020F0502020204030204"/>
                <a:ea typeface="Wingdings" pitchFamily="2" charset="2"/>
                <a:cs typeface="Wingdings" pitchFamily="2" charset="2"/>
              </a:rPr>
              <a:t>/Products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Wingdings" pitchFamily="2" charset="2"/>
              <a:cs typeface="Wingdings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itchFamily="2" charset="2"/>
              <a:buChar char="¤"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Wingdings" pitchFamily="2" charset="2"/>
                <a:cs typeface="Wingdings" pitchFamily="2" charset="2"/>
              </a:rPr>
              <a:t>Fournisseurs</a:t>
            </a:r>
            <a:r>
              <a:rPr lang="en-GB" sz="2000" b="1" dirty="0">
                <a:solidFill>
                  <a:prstClr val="black"/>
                </a:solidFill>
                <a:latin typeface="Calibri" panose="020F0502020204030204"/>
                <a:ea typeface="Wingdings" pitchFamily="2" charset="2"/>
                <a:cs typeface="Wingdings" pitchFamily="2" charset="2"/>
              </a:rPr>
              <a:t>/Providers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Wingdings" pitchFamily="2" charset="2"/>
              <a:cs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Wingdings" pitchFamily="2" charset="2"/>
              <a:cs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Wingdings" pitchFamily="2" charset="2"/>
              <a:cs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Wingdings" pitchFamily="2" charset="2"/>
              <a:cs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fr-S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80AEC0D-29D5-B941-8C86-2530AEFDA0A4}"/>
              </a:ext>
            </a:extLst>
          </p:cNvPr>
          <p:cNvSpPr txBox="1"/>
          <p:nvPr/>
        </p:nvSpPr>
        <p:spPr>
          <a:xfrm>
            <a:off x="498880" y="31930"/>
            <a:ext cx="250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Sommaire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2798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FAD55B32-1E78-87BB-C75E-9499C61E4CCF}"/>
              </a:ext>
            </a:extLst>
          </p:cNvPr>
          <p:cNvSpPr/>
          <p:nvPr/>
        </p:nvSpPr>
        <p:spPr>
          <a:xfrm>
            <a:off x="1663220" y="1600200"/>
            <a:ext cx="7273159" cy="3657600"/>
          </a:xfrm>
          <a:prstGeom prst="round2Diag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lang="fr-SN" sz="2400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fr-SN" dirty="0">
                <a:solidFill>
                  <a:prstClr val="white"/>
                </a:solidFill>
                <a:latin typeface="Calibri" panose="020F0502020204030204"/>
              </a:rPr>
              <a:t>Ce projet consistait à mettre en place une application mobile </a:t>
            </a:r>
            <a:r>
              <a:rPr lang="fr-SN" dirty="0" err="1">
                <a:solidFill>
                  <a:prstClr val="white"/>
                </a:solidFill>
                <a:latin typeface="Calibri" panose="020F0502020204030204"/>
              </a:rPr>
              <a:t>Dolibarr</a:t>
            </a:r>
            <a:r>
              <a:rPr lang="fr-SN" dirty="0">
                <a:solidFill>
                  <a:prstClr val="white"/>
                </a:solidFill>
                <a:latin typeface="Calibri" panose="020F0502020204030204"/>
              </a:rPr>
              <a:t> avec flutter avec API.</a:t>
            </a: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fr-S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fr-S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S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77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867" b="1" dirty="0" err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Dolibarr</a:t>
            </a:r>
            <a:r>
              <a:rPr lang="en-US" altLang="ko-KR" sz="5867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endParaRPr kumimoji="0" lang="ko-KR" altLang="en-US" sz="58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9895">
            <a:extLst>
              <a:ext uri="{FF2B5EF4-FFF2-40B4-BE49-F238E27FC236}">
                <a16:creationId xmlns:a16="http://schemas.microsoft.com/office/drawing/2014/main" id="{4ADAFD76-A3FD-4745-8F86-8CCF772DBA70}"/>
              </a:ext>
            </a:extLst>
          </p:cNvPr>
          <p:cNvGrpSpPr/>
          <p:nvPr/>
        </p:nvGrpSpPr>
        <p:grpSpPr>
          <a:xfrm>
            <a:off x="3167" y="6241295"/>
            <a:ext cx="12188833" cy="351024"/>
            <a:chOff x="0" y="0"/>
            <a:chExt cx="12188952" cy="4312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E11B8C-7EA6-2F4A-87BF-91E4E2FA6318}"/>
                </a:ext>
              </a:extLst>
            </p:cNvPr>
            <p:cNvSpPr/>
            <p:nvPr/>
          </p:nvSpPr>
          <p:spPr>
            <a:xfrm>
              <a:off x="11610086" y="205283"/>
              <a:ext cx="109014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| 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4FBAA2-FD64-B947-987B-E08B65B38B7C}"/>
                </a:ext>
              </a:extLst>
            </p:cNvPr>
            <p:cNvSpPr/>
            <p:nvPr/>
          </p:nvSpPr>
          <p:spPr>
            <a:xfrm>
              <a:off x="11693906" y="205283"/>
              <a:ext cx="226235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2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4" name="Shape 39898">
              <a:extLst>
                <a:ext uri="{FF2B5EF4-FFF2-40B4-BE49-F238E27FC236}">
                  <a16:creationId xmlns:a16="http://schemas.microsoft.com/office/drawing/2014/main" id="{08463B6A-6EEC-0C45-8A2A-97B3D2E26290}"/>
                </a:ext>
              </a:extLst>
            </p:cNvPr>
            <p:cNvSpPr/>
            <p:nvPr/>
          </p:nvSpPr>
          <p:spPr>
            <a:xfrm>
              <a:off x="511301" y="181080"/>
              <a:ext cx="1641" cy="885"/>
            </a:xfrm>
            <a:custGeom>
              <a:avLst/>
              <a:gdLst/>
              <a:ahLst/>
              <a:cxnLst/>
              <a:rect l="0" t="0" r="0" b="0"/>
              <a:pathLst>
                <a:path w="1641" h="885">
                  <a:moveTo>
                    <a:pt x="1641" y="0"/>
                  </a:moveTo>
                  <a:lnTo>
                    <a:pt x="0" y="885"/>
                  </a:lnTo>
                  <a:lnTo>
                    <a:pt x="680" y="252"/>
                  </a:lnTo>
                  <a:lnTo>
                    <a:pt x="16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B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Shape 39907">
              <a:extLst>
                <a:ext uri="{FF2B5EF4-FFF2-40B4-BE49-F238E27FC236}">
                  <a16:creationId xmlns:a16="http://schemas.microsoft.com/office/drawing/2014/main" id="{A9CFD0D1-6381-034A-BE42-52439CF502F1}"/>
                </a:ext>
              </a:extLst>
            </p:cNvPr>
            <p:cNvSpPr/>
            <p:nvPr/>
          </p:nvSpPr>
          <p:spPr>
            <a:xfrm>
              <a:off x="530352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36"/>
                    <a:pt x="45720" y="22860"/>
                  </a:cubicBezTo>
                  <a:cubicBezTo>
                    <a:pt x="45720" y="35484"/>
                    <a:pt x="35484" y="45720"/>
                    <a:pt x="22860" y="45720"/>
                  </a:cubicBezTo>
                  <a:cubicBezTo>
                    <a:pt x="10236" y="45720"/>
                    <a:pt x="0" y="35484"/>
                    <a:pt x="0" y="22860"/>
                  </a:cubicBezTo>
                  <a:cubicBezTo>
                    <a:pt x="0" y="10236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hape 39908">
              <a:extLst>
                <a:ext uri="{FF2B5EF4-FFF2-40B4-BE49-F238E27FC236}">
                  <a16:creationId xmlns:a16="http://schemas.microsoft.com/office/drawing/2014/main" id="{7B3B71A9-CD46-784C-A85C-15C4FAAF0403}"/>
                </a:ext>
              </a:extLst>
            </p:cNvPr>
            <p:cNvSpPr/>
            <p:nvPr/>
          </p:nvSpPr>
          <p:spPr>
            <a:xfrm>
              <a:off x="0" y="2286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39909">
              <a:extLst>
                <a:ext uri="{FF2B5EF4-FFF2-40B4-BE49-F238E27FC236}">
                  <a16:creationId xmlns:a16="http://schemas.microsoft.com/office/drawing/2014/main" id="{0B2B21B3-7F1C-3241-BB32-A2B8367AE4FC}"/>
                </a:ext>
              </a:extLst>
            </p:cNvPr>
            <p:cNvSpPr/>
            <p:nvPr/>
          </p:nvSpPr>
          <p:spPr>
            <a:xfrm>
              <a:off x="614172" y="22860"/>
              <a:ext cx="10957306" cy="0"/>
            </a:xfrm>
            <a:custGeom>
              <a:avLst/>
              <a:gdLst/>
              <a:ahLst/>
              <a:cxnLst/>
              <a:rect l="0" t="0" r="0" b="0"/>
              <a:pathLst>
                <a:path w="10957306">
                  <a:moveTo>
                    <a:pt x="10957306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Shape 39910">
              <a:extLst>
                <a:ext uri="{FF2B5EF4-FFF2-40B4-BE49-F238E27FC236}">
                  <a16:creationId xmlns:a16="http://schemas.microsoft.com/office/drawing/2014/main" id="{BF608EDB-E3F0-7247-8188-EDC47278F69E}"/>
                </a:ext>
              </a:extLst>
            </p:cNvPr>
            <p:cNvSpPr/>
            <p:nvPr/>
          </p:nvSpPr>
          <p:spPr>
            <a:xfrm>
              <a:off x="11603736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33" y="0"/>
                    <a:pt x="45720" y="10236"/>
                    <a:pt x="45720" y="22860"/>
                  </a:cubicBezTo>
                  <a:cubicBezTo>
                    <a:pt x="45720" y="35484"/>
                    <a:pt x="35433" y="45720"/>
                    <a:pt x="22860" y="45720"/>
                  </a:cubicBezTo>
                  <a:cubicBezTo>
                    <a:pt x="10287" y="45720"/>
                    <a:pt x="0" y="35484"/>
                    <a:pt x="0" y="22860"/>
                  </a:cubicBezTo>
                  <a:cubicBezTo>
                    <a:pt x="0" y="10236"/>
                    <a:pt x="10287" y="0"/>
                    <a:pt x="228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Shape 39911">
              <a:extLst>
                <a:ext uri="{FF2B5EF4-FFF2-40B4-BE49-F238E27FC236}">
                  <a16:creationId xmlns:a16="http://schemas.microsoft.com/office/drawing/2014/main" id="{5D52675E-420F-C94B-AA55-B4EEE70D529B}"/>
                </a:ext>
              </a:extLst>
            </p:cNvPr>
            <p:cNvSpPr/>
            <p:nvPr/>
          </p:nvSpPr>
          <p:spPr>
            <a:xfrm>
              <a:off x="11693652" y="22860"/>
              <a:ext cx="495300" cy="0"/>
            </a:xfrm>
            <a:custGeom>
              <a:avLst/>
              <a:gdLst/>
              <a:ahLst/>
              <a:cxnLst/>
              <a:rect l="0" t="0" r="0" b="0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E73865A0-2619-C04C-B1B1-D92DAB2E9B67}"/>
              </a:ext>
            </a:extLst>
          </p:cNvPr>
          <p:cNvSpPr txBox="1"/>
          <p:nvPr/>
        </p:nvSpPr>
        <p:spPr>
          <a:xfrm>
            <a:off x="498881" y="1626495"/>
            <a:ext cx="9043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99105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9895">
            <a:extLst>
              <a:ext uri="{FF2B5EF4-FFF2-40B4-BE49-F238E27FC236}">
                <a16:creationId xmlns:a16="http://schemas.microsoft.com/office/drawing/2014/main" id="{4ADAFD76-A3FD-4745-8F86-8CCF772DBA70}"/>
              </a:ext>
            </a:extLst>
          </p:cNvPr>
          <p:cNvGrpSpPr/>
          <p:nvPr/>
        </p:nvGrpSpPr>
        <p:grpSpPr>
          <a:xfrm>
            <a:off x="3167" y="6241295"/>
            <a:ext cx="12188833" cy="351024"/>
            <a:chOff x="0" y="0"/>
            <a:chExt cx="12188952" cy="4312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E11B8C-7EA6-2F4A-87BF-91E4E2FA6318}"/>
                </a:ext>
              </a:extLst>
            </p:cNvPr>
            <p:cNvSpPr/>
            <p:nvPr/>
          </p:nvSpPr>
          <p:spPr>
            <a:xfrm>
              <a:off x="11610086" y="205283"/>
              <a:ext cx="109014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| 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4FBAA2-FD64-B947-987B-E08B65B38B7C}"/>
                </a:ext>
              </a:extLst>
            </p:cNvPr>
            <p:cNvSpPr/>
            <p:nvPr/>
          </p:nvSpPr>
          <p:spPr>
            <a:xfrm>
              <a:off x="11693906" y="205283"/>
              <a:ext cx="226235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3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4" name="Shape 39898">
              <a:extLst>
                <a:ext uri="{FF2B5EF4-FFF2-40B4-BE49-F238E27FC236}">
                  <a16:creationId xmlns:a16="http://schemas.microsoft.com/office/drawing/2014/main" id="{08463B6A-6EEC-0C45-8A2A-97B3D2E26290}"/>
                </a:ext>
              </a:extLst>
            </p:cNvPr>
            <p:cNvSpPr/>
            <p:nvPr/>
          </p:nvSpPr>
          <p:spPr>
            <a:xfrm>
              <a:off x="511301" y="181080"/>
              <a:ext cx="1641" cy="885"/>
            </a:xfrm>
            <a:custGeom>
              <a:avLst/>
              <a:gdLst/>
              <a:ahLst/>
              <a:cxnLst/>
              <a:rect l="0" t="0" r="0" b="0"/>
              <a:pathLst>
                <a:path w="1641" h="885">
                  <a:moveTo>
                    <a:pt x="1641" y="0"/>
                  </a:moveTo>
                  <a:lnTo>
                    <a:pt x="0" y="885"/>
                  </a:lnTo>
                  <a:lnTo>
                    <a:pt x="680" y="252"/>
                  </a:lnTo>
                  <a:lnTo>
                    <a:pt x="16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B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Shape 39907">
              <a:extLst>
                <a:ext uri="{FF2B5EF4-FFF2-40B4-BE49-F238E27FC236}">
                  <a16:creationId xmlns:a16="http://schemas.microsoft.com/office/drawing/2014/main" id="{A9CFD0D1-6381-034A-BE42-52439CF502F1}"/>
                </a:ext>
              </a:extLst>
            </p:cNvPr>
            <p:cNvSpPr/>
            <p:nvPr/>
          </p:nvSpPr>
          <p:spPr>
            <a:xfrm>
              <a:off x="530352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36"/>
                    <a:pt x="45720" y="22860"/>
                  </a:cubicBezTo>
                  <a:cubicBezTo>
                    <a:pt x="45720" y="35484"/>
                    <a:pt x="35484" y="45720"/>
                    <a:pt x="22860" y="45720"/>
                  </a:cubicBezTo>
                  <a:cubicBezTo>
                    <a:pt x="10236" y="45720"/>
                    <a:pt x="0" y="35484"/>
                    <a:pt x="0" y="22860"/>
                  </a:cubicBezTo>
                  <a:cubicBezTo>
                    <a:pt x="0" y="10236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hape 39908">
              <a:extLst>
                <a:ext uri="{FF2B5EF4-FFF2-40B4-BE49-F238E27FC236}">
                  <a16:creationId xmlns:a16="http://schemas.microsoft.com/office/drawing/2014/main" id="{7B3B71A9-CD46-784C-A85C-15C4FAAF0403}"/>
                </a:ext>
              </a:extLst>
            </p:cNvPr>
            <p:cNvSpPr/>
            <p:nvPr/>
          </p:nvSpPr>
          <p:spPr>
            <a:xfrm>
              <a:off x="0" y="2286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39909">
              <a:extLst>
                <a:ext uri="{FF2B5EF4-FFF2-40B4-BE49-F238E27FC236}">
                  <a16:creationId xmlns:a16="http://schemas.microsoft.com/office/drawing/2014/main" id="{0B2B21B3-7F1C-3241-BB32-A2B8367AE4FC}"/>
                </a:ext>
              </a:extLst>
            </p:cNvPr>
            <p:cNvSpPr/>
            <p:nvPr/>
          </p:nvSpPr>
          <p:spPr>
            <a:xfrm>
              <a:off x="614172" y="22860"/>
              <a:ext cx="10957306" cy="0"/>
            </a:xfrm>
            <a:custGeom>
              <a:avLst/>
              <a:gdLst/>
              <a:ahLst/>
              <a:cxnLst/>
              <a:rect l="0" t="0" r="0" b="0"/>
              <a:pathLst>
                <a:path w="10957306">
                  <a:moveTo>
                    <a:pt x="10957306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Shape 39910">
              <a:extLst>
                <a:ext uri="{FF2B5EF4-FFF2-40B4-BE49-F238E27FC236}">
                  <a16:creationId xmlns:a16="http://schemas.microsoft.com/office/drawing/2014/main" id="{BF608EDB-E3F0-7247-8188-EDC47278F69E}"/>
                </a:ext>
              </a:extLst>
            </p:cNvPr>
            <p:cNvSpPr/>
            <p:nvPr/>
          </p:nvSpPr>
          <p:spPr>
            <a:xfrm>
              <a:off x="11603736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33" y="0"/>
                    <a:pt x="45720" y="10236"/>
                    <a:pt x="45720" y="22860"/>
                  </a:cubicBezTo>
                  <a:cubicBezTo>
                    <a:pt x="45720" y="35484"/>
                    <a:pt x="35433" y="45720"/>
                    <a:pt x="22860" y="45720"/>
                  </a:cubicBezTo>
                  <a:cubicBezTo>
                    <a:pt x="10287" y="45720"/>
                    <a:pt x="0" y="35484"/>
                    <a:pt x="0" y="22860"/>
                  </a:cubicBezTo>
                  <a:cubicBezTo>
                    <a:pt x="0" y="10236"/>
                    <a:pt x="10287" y="0"/>
                    <a:pt x="228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Shape 39911">
              <a:extLst>
                <a:ext uri="{FF2B5EF4-FFF2-40B4-BE49-F238E27FC236}">
                  <a16:creationId xmlns:a16="http://schemas.microsoft.com/office/drawing/2014/main" id="{5D52675E-420F-C94B-AA55-B4EEE70D529B}"/>
                </a:ext>
              </a:extLst>
            </p:cNvPr>
            <p:cNvSpPr/>
            <p:nvPr/>
          </p:nvSpPr>
          <p:spPr>
            <a:xfrm>
              <a:off x="11693652" y="22860"/>
              <a:ext cx="495300" cy="0"/>
            </a:xfrm>
            <a:custGeom>
              <a:avLst/>
              <a:gdLst/>
              <a:ahLst/>
              <a:cxnLst/>
              <a:rect l="0" t="0" r="0" b="0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BDAE2878-7C96-7F4D-B7D6-EAE3E2DF0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09" y="6355292"/>
            <a:ext cx="470343" cy="474054"/>
          </a:xfrm>
          <a:prstGeom prst="rect">
            <a:avLst/>
          </a:prstGeom>
        </p:spPr>
      </p:pic>
      <p:grpSp>
        <p:nvGrpSpPr>
          <p:cNvPr id="30" name="Group 38885">
            <a:extLst>
              <a:ext uri="{FF2B5EF4-FFF2-40B4-BE49-F238E27FC236}">
                <a16:creationId xmlns:a16="http://schemas.microsoft.com/office/drawing/2014/main" id="{4CD7E0CD-99C2-9840-A769-8527D6C4B634}"/>
              </a:ext>
            </a:extLst>
          </p:cNvPr>
          <p:cNvGrpSpPr/>
          <p:nvPr/>
        </p:nvGrpSpPr>
        <p:grpSpPr>
          <a:xfrm>
            <a:off x="3171" y="593845"/>
            <a:ext cx="12188829" cy="0"/>
            <a:chOff x="0" y="0"/>
            <a:chExt cx="12188952" cy="0"/>
          </a:xfrm>
        </p:grpSpPr>
        <p:sp>
          <p:nvSpPr>
            <p:cNvPr id="31" name="Shape 38886">
              <a:extLst>
                <a:ext uri="{FF2B5EF4-FFF2-40B4-BE49-F238E27FC236}">
                  <a16:creationId xmlns:a16="http://schemas.microsoft.com/office/drawing/2014/main" id="{2CB01982-61DA-9B49-83FC-6B598B60ED45}"/>
                </a:ext>
              </a:extLst>
            </p:cNvPr>
            <p:cNvSpPr/>
            <p:nvPr/>
          </p:nvSpPr>
          <p:spPr>
            <a:xfrm>
              <a:off x="0" y="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Shape 38887">
              <a:extLst>
                <a:ext uri="{FF2B5EF4-FFF2-40B4-BE49-F238E27FC236}">
                  <a16:creationId xmlns:a16="http://schemas.microsoft.com/office/drawing/2014/main" id="{7F71FF84-14C1-874D-A898-32F47E0C1830}"/>
                </a:ext>
              </a:extLst>
            </p:cNvPr>
            <p:cNvSpPr/>
            <p:nvPr/>
          </p:nvSpPr>
          <p:spPr>
            <a:xfrm>
              <a:off x="614172" y="0"/>
              <a:ext cx="11574780" cy="0"/>
            </a:xfrm>
            <a:custGeom>
              <a:avLst/>
              <a:gdLst/>
              <a:ahLst/>
              <a:cxnLst/>
              <a:rect l="0" t="0" r="0" b="0"/>
              <a:pathLst>
                <a:path w="11574780">
                  <a:moveTo>
                    <a:pt x="1157478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3882">
            <a:extLst>
              <a:ext uri="{FF2B5EF4-FFF2-40B4-BE49-F238E27FC236}">
                <a16:creationId xmlns:a16="http://schemas.microsoft.com/office/drawing/2014/main" id="{52DC6432-67BC-9843-B116-296D6AFA1828}"/>
              </a:ext>
            </a:extLst>
          </p:cNvPr>
          <p:cNvGrpSpPr/>
          <p:nvPr/>
        </p:nvGrpSpPr>
        <p:grpSpPr>
          <a:xfrm>
            <a:off x="533514" y="570985"/>
            <a:ext cx="45720" cy="45720"/>
            <a:chOff x="0" y="0"/>
            <a:chExt cx="45720" cy="45720"/>
          </a:xfrm>
        </p:grpSpPr>
        <p:sp>
          <p:nvSpPr>
            <p:cNvPr id="34" name="Shape 6990">
              <a:extLst>
                <a:ext uri="{FF2B5EF4-FFF2-40B4-BE49-F238E27FC236}">
                  <a16:creationId xmlns:a16="http://schemas.microsoft.com/office/drawing/2014/main" id="{8DFB8656-895D-5743-9C09-7F6E02C3F890}"/>
                </a:ext>
              </a:extLst>
            </p:cNvPr>
            <p:cNvSpPr/>
            <p:nvPr/>
          </p:nvSpPr>
          <p:spPr>
            <a:xfrm>
              <a:off x="0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87"/>
                    <a:pt x="45720" y="22860"/>
                  </a:cubicBezTo>
                  <a:cubicBezTo>
                    <a:pt x="45720" y="35433"/>
                    <a:pt x="35484" y="45720"/>
                    <a:pt x="22860" y="45720"/>
                  </a:cubicBezTo>
                  <a:cubicBezTo>
                    <a:pt x="10236" y="45720"/>
                    <a:pt x="0" y="35433"/>
                    <a:pt x="0" y="22860"/>
                  </a:cubicBezTo>
                  <a:cubicBezTo>
                    <a:pt x="0" y="10287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DC0765DE-DE0D-2BAA-8246-7377712D5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9" y="65692"/>
            <a:ext cx="2818175" cy="6098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EC965A-542D-0E3F-CDBF-7DB57B86B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719" y="65692"/>
            <a:ext cx="2851131" cy="61701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7D9107B-638B-8C21-EBA8-9612343CE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576" y="65692"/>
            <a:ext cx="2851131" cy="61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505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9895">
            <a:extLst>
              <a:ext uri="{FF2B5EF4-FFF2-40B4-BE49-F238E27FC236}">
                <a16:creationId xmlns:a16="http://schemas.microsoft.com/office/drawing/2014/main" id="{4ADAFD76-A3FD-4745-8F86-8CCF772DBA70}"/>
              </a:ext>
            </a:extLst>
          </p:cNvPr>
          <p:cNvGrpSpPr/>
          <p:nvPr/>
        </p:nvGrpSpPr>
        <p:grpSpPr>
          <a:xfrm>
            <a:off x="3167" y="6241295"/>
            <a:ext cx="12188833" cy="351024"/>
            <a:chOff x="0" y="0"/>
            <a:chExt cx="12188952" cy="4312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E11B8C-7EA6-2F4A-87BF-91E4E2FA6318}"/>
                </a:ext>
              </a:extLst>
            </p:cNvPr>
            <p:cNvSpPr/>
            <p:nvPr/>
          </p:nvSpPr>
          <p:spPr>
            <a:xfrm>
              <a:off x="11610086" y="205283"/>
              <a:ext cx="109014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| 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4FBAA2-FD64-B947-987B-E08B65B38B7C}"/>
                </a:ext>
              </a:extLst>
            </p:cNvPr>
            <p:cNvSpPr/>
            <p:nvPr/>
          </p:nvSpPr>
          <p:spPr>
            <a:xfrm>
              <a:off x="11693906" y="205283"/>
              <a:ext cx="226235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4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4" name="Shape 39898">
              <a:extLst>
                <a:ext uri="{FF2B5EF4-FFF2-40B4-BE49-F238E27FC236}">
                  <a16:creationId xmlns:a16="http://schemas.microsoft.com/office/drawing/2014/main" id="{08463B6A-6EEC-0C45-8A2A-97B3D2E26290}"/>
                </a:ext>
              </a:extLst>
            </p:cNvPr>
            <p:cNvSpPr/>
            <p:nvPr/>
          </p:nvSpPr>
          <p:spPr>
            <a:xfrm>
              <a:off x="511301" y="181080"/>
              <a:ext cx="1641" cy="885"/>
            </a:xfrm>
            <a:custGeom>
              <a:avLst/>
              <a:gdLst/>
              <a:ahLst/>
              <a:cxnLst/>
              <a:rect l="0" t="0" r="0" b="0"/>
              <a:pathLst>
                <a:path w="1641" h="885">
                  <a:moveTo>
                    <a:pt x="1641" y="0"/>
                  </a:moveTo>
                  <a:lnTo>
                    <a:pt x="0" y="885"/>
                  </a:lnTo>
                  <a:lnTo>
                    <a:pt x="680" y="252"/>
                  </a:lnTo>
                  <a:lnTo>
                    <a:pt x="16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B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Shape 39907">
              <a:extLst>
                <a:ext uri="{FF2B5EF4-FFF2-40B4-BE49-F238E27FC236}">
                  <a16:creationId xmlns:a16="http://schemas.microsoft.com/office/drawing/2014/main" id="{A9CFD0D1-6381-034A-BE42-52439CF502F1}"/>
                </a:ext>
              </a:extLst>
            </p:cNvPr>
            <p:cNvSpPr/>
            <p:nvPr/>
          </p:nvSpPr>
          <p:spPr>
            <a:xfrm>
              <a:off x="530352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36"/>
                    <a:pt x="45720" y="22860"/>
                  </a:cubicBezTo>
                  <a:cubicBezTo>
                    <a:pt x="45720" y="35484"/>
                    <a:pt x="35484" y="45720"/>
                    <a:pt x="22860" y="45720"/>
                  </a:cubicBezTo>
                  <a:cubicBezTo>
                    <a:pt x="10236" y="45720"/>
                    <a:pt x="0" y="35484"/>
                    <a:pt x="0" y="22860"/>
                  </a:cubicBezTo>
                  <a:cubicBezTo>
                    <a:pt x="0" y="10236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hape 39908">
              <a:extLst>
                <a:ext uri="{FF2B5EF4-FFF2-40B4-BE49-F238E27FC236}">
                  <a16:creationId xmlns:a16="http://schemas.microsoft.com/office/drawing/2014/main" id="{7B3B71A9-CD46-784C-A85C-15C4FAAF0403}"/>
                </a:ext>
              </a:extLst>
            </p:cNvPr>
            <p:cNvSpPr/>
            <p:nvPr/>
          </p:nvSpPr>
          <p:spPr>
            <a:xfrm>
              <a:off x="0" y="2286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39909">
              <a:extLst>
                <a:ext uri="{FF2B5EF4-FFF2-40B4-BE49-F238E27FC236}">
                  <a16:creationId xmlns:a16="http://schemas.microsoft.com/office/drawing/2014/main" id="{0B2B21B3-7F1C-3241-BB32-A2B8367AE4FC}"/>
                </a:ext>
              </a:extLst>
            </p:cNvPr>
            <p:cNvSpPr/>
            <p:nvPr/>
          </p:nvSpPr>
          <p:spPr>
            <a:xfrm>
              <a:off x="614172" y="22860"/>
              <a:ext cx="10957306" cy="0"/>
            </a:xfrm>
            <a:custGeom>
              <a:avLst/>
              <a:gdLst/>
              <a:ahLst/>
              <a:cxnLst/>
              <a:rect l="0" t="0" r="0" b="0"/>
              <a:pathLst>
                <a:path w="10957306">
                  <a:moveTo>
                    <a:pt x="10957306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Shape 39910">
              <a:extLst>
                <a:ext uri="{FF2B5EF4-FFF2-40B4-BE49-F238E27FC236}">
                  <a16:creationId xmlns:a16="http://schemas.microsoft.com/office/drawing/2014/main" id="{BF608EDB-E3F0-7247-8188-EDC47278F69E}"/>
                </a:ext>
              </a:extLst>
            </p:cNvPr>
            <p:cNvSpPr/>
            <p:nvPr/>
          </p:nvSpPr>
          <p:spPr>
            <a:xfrm>
              <a:off x="11603736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33" y="0"/>
                    <a:pt x="45720" y="10236"/>
                    <a:pt x="45720" y="22860"/>
                  </a:cubicBezTo>
                  <a:cubicBezTo>
                    <a:pt x="45720" y="35484"/>
                    <a:pt x="35433" y="45720"/>
                    <a:pt x="22860" y="45720"/>
                  </a:cubicBezTo>
                  <a:cubicBezTo>
                    <a:pt x="10287" y="45720"/>
                    <a:pt x="0" y="35484"/>
                    <a:pt x="0" y="22860"/>
                  </a:cubicBezTo>
                  <a:cubicBezTo>
                    <a:pt x="0" y="10236"/>
                    <a:pt x="10287" y="0"/>
                    <a:pt x="228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Shape 39911">
              <a:extLst>
                <a:ext uri="{FF2B5EF4-FFF2-40B4-BE49-F238E27FC236}">
                  <a16:creationId xmlns:a16="http://schemas.microsoft.com/office/drawing/2014/main" id="{5D52675E-420F-C94B-AA55-B4EEE70D529B}"/>
                </a:ext>
              </a:extLst>
            </p:cNvPr>
            <p:cNvSpPr/>
            <p:nvPr/>
          </p:nvSpPr>
          <p:spPr>
            <a:xfrm>
              <a:off x="11693652" y="22860"/>
              <a:ext cx="495300" cy="0"/>
            </a:xfrm>
            <a:custGeom>
              <a:avLst/>
              <a:gdLst/>
              <a:ahLst/>
              <a:cxnLst/>
              <a:rect l="0" t="0" r="0" b="0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BDAE2878-7C96-7F4D-B7D6-EAE3E2DF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9" y="6355292"/>
            <a:ext cx="470343" cy="474054"/>
          </a:xfrm>
          <a:prstGeom prst="rect">
            <a:avLst/>
          </a:prstGeom>
        </p:spPr>
      </p:pic>
      <p:grpSp>
        <p:nvGrpSpPr>
          <p:cNvPr id="30" name="Group 38885">
            <a:extLst>
              <a:ext uri="{FF2B5EF4-FFF2-40B4-BE49-F238E27FC236}">
                <a16:creationId xmlns:a16="http://schemas.microsoft.com/office/drawing/2014/main" id="{4CD7E0CD-99C2-9840-A769-8527D6C4B634}"/>
              </a:ext>
            </a:extLst>
          </p:cNvPr>
          <p:cNvGrpSpPr/>
          <p:nvPr/>
        </p:nvGrpSpPr>
        <p:grpSpPr>
          <a:xfrm>
            <a:off x="3171" y="593845"/>
            <a:ext cx="12188829" cy="0"/>
            <a:chOff x="0" y="0"/>
            <a:chExt cx="12188952" cy="0"/>
          </a:xfrm>
        </p:grpSpPr>
        <p:sp>
          <p:nvSpPr>
            <p:cNvPr id="31" name="Shape 38886">
              <a:extLst>
                <a:ext uri="{FF2B5EF4-FFF2-40B4-BE49-F238E27FC236}">
                  <a16:creationId xmlns:a16="http://schemas.microsoft.com/office/drawing/2014/main" id="{2CB01982-61DA-9B49-83FC-6B598B60ED45}"/>
                </a:ext>
              </a:extLst>
            </p:cNvPr>
            <p:cNvSpPr/>
            <p:nvPr/>
          </p:nvSpPr>
          <p:spPr>
            <a:xfrm>
              <a:off x="0" y="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Shape 38887">
              <a:extLst>
                <a:ext uri="{FF2B5EF4-FFF2-40B4-BE49-F238E27FC236}">
                  <a16:creationId xmlns:a16="http://schemas.microsoft.com/office/drawing/2014/main" id="{7F71FF84-14C1-874D-A898-32F47E0C1830}"/>
                </a:ext>
              </a:extLst>
            </p:cNvPr>
            <p:cNvSpPr/>
            <p:nvPr/>
          </p:nvSpPr>
          <p:spPr>
            <a:xfrm>
              <a:off x="614172" y="0"/>
              <a:ext cx="11574780" cy="0"/>
            </a:xfrm>
            <a:custGeom>
              <a:avLst/>
              <a:gdLst/>
              <a:ahLst/>
              <a:cxnLst/>
              <a:rect l="0" t="0" r="0" b="0"/>
              <a:pathLst>
                <a:path w="11574780">
                  <a:moveTo>
                    <a:pt x="1157478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3882">
            <a:extLst>
              <a:ext uri="{FF2B5EF4-FFF2-40B4-BE49-F238E27FC236}">
                <a16:creationId xmlns:a16="http://schemas.microsoft.com/office/drawing/2014/main" id="{52DC6432-67BC-9843-B116-296D6AFA1828}"/>
              </a:ext>
            </a:extLst>
          </p:cNvPr>
          <p:cNvGrpSpPr/>
          <p:nvPr/>
        </p:nvGrpSpPr>
        <p:grpSpPr>
          <a:xfrm>
            <a:off x="533514" y="570985"/>
            <a:ext cx="45720" cy="45720"/>
            <a:chOff x="0" y="0"/>
            <a:chExt cx="45720" cy="45720"/>
          </a:xfrm>
        </p:grpSpPr>
        <p:sp>
          <p:nvSpPr>
            <p:cNvPr id="34" name="Shape 6990">
              <a:extLst>
                <a:ext uri="{FF2B5EF4-FFF2-40B4-BE49-F238E27FC236}">
                  <a16:creationId xmlns:a16="http://schemas.microsoft.com/office/drawing/2014/main" id="{8DFB8656-895D-5743-9C09-7F6E02C3F890}"/>
                </a:ext>
              </a:extLst>
            </p:cNvPr>
            <p:cNvSpPr/>
            <p:nvPr/>
          </p:nvSpPr>
          <p:spPr>
            <a:xfrm>
              <a:off x="0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87"/>
                    <a:pt x="45720" y="22860"/>
                  </a:cubicBezTo>
                  <a:cubicBezTo>
                    <a:pt x="45720" y="35433"/>
                    <a:pt x="35484" y="45720"/>
                    <a:pt x="22860" y="45720"/>
                  </a:cubicBezTo>
                  <a:cubicBezTo>
                    <a:pt x="10236" y="45720"/>
                    <a:pt x="0" y="35433"/>
                    <a:pt x="0" y="22860"/>
                  </a:cubicBezTo>
                  <a:cubicBezTo>
                    <a:pt x="0" y="10287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A2862F0-B145-FBC3-BFCA-6F8FFF7E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13" y="612071"/>
            <a:ext cx="5702698" cy="56292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E17E421-25FA-7C47-C45F-22D220E56553}"/>
              </a:ext>
            </a:extLst>
          </p:cNvPr>
          <p:cNvSpPr txBox="1"/>
          <p:nvPr/>
        </p:nvSpPr>
        <p:spPr>
          <a:xfrm>
            <a:off x="498879" y="0"/>
            <a:ext cx="971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 err="1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3200" b="1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Chrome 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9895">
            <a:extLst>
              <a:ext uri="{FF2B5EF4-FFF2-40B4-BE49-F238E27FC236}">
                <a16:creationId xmlns:a16="http://schemas.microsoft.com/office/drawing/2014/main" id="{4ADAFD76-A3FD-4745-8F86-8CCF772DBA70}"/>
              </a:ext>
            </a:extLst>
          </p:cNvPr>
          <p:cNvGrpSpPr/>
          <p:nvPr/>
        </p:nvGrpSpPr>
        <p:grpSpPr>
          <a:xfrm>
            <a:off x="3167" y="6241295"/>
            <a:ext cx="12188833" cy="351024"/>
            <a:chOff x="0" y="0"/>
            <a:chExt cx="12188952" cy="4312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E11B8C-7EA6-2F4A-87BF-91E4E2FA6318}"/>
                </a:ext>
              </a:extLst>
            </p:cNvPr>
            <p:cNvSpPr/>
            <p:nvPr/>
          </p:nvSpPr>
          <p:spPr>
            <a:xfrm>
              <a:off x="11610086" y="205283"/>
              <a:ext cx="109014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| 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4FBAA2-FD64-B947-987B-E08B65B38B7C}"/>
                </a:ext>
              </a:extLst>
            </p:cNvPr>
            <p:cNvSpPr/>
            <p:nvPr/>
          </p:nvSpPr>
          <p:spPr>
            <a:xfrm>
              <a:off x="11693906" y="205283"/>
              <a:ext cx="226235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5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4" name="Shape 39898">
              <a:extLst>
                <a:ext uri="{FF2B5EF4-FFF2-40B4-BE49-F238E27FC236}">
                  <a16:creationId xmlns:a16="http://schemas.microsoft.com/office/drawing/2014/main" id="{08463B6A-6EEC-0C45-8A2A-97B3D2E26290}"/>
                </a:ext>
              </a:extLst>
            </p:cNvPr>
            <p:cNvSpPr/>
            <p:nvPr/>
          </p:nvSpPr>
          <p:spPr>
            <a:xfrm>
              <a:off x="511301" y="181080"/>
              <a:ext cx="1641" cy="885"/>
            </a:xfrm>
            <a:custGeom>
              <a:avLst/>
              <a:gdLst/>
              <a:ahLst/>
              <a:cxnLst/>
              <a:rect l="0" t="0" r="0" b="0"/>
              <a:pathLst>
                <a:path w="1641" h="885">
                  <a:moveTo>
                    <a:pt x="1641" y="0"/>
                  </a:moveTo>
                  <a:lnTo>
                    <a:pt x="0" y="885"/>
                  </a:lnTo>
                  <a:lnTo>
                    <a:pt x="680" y="252"/>
                  </a:lnTo>
                  <a:lnTo>
                    <a:pt x="16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B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Shape 39907">
              <a:extLst>
                <a:ext uri="{FF2B5EF4-FFF2-40B4-BE49-F238E27FC236}">
                  <a16:creationId xmlns:a16="http://schemas.microsoft.com/office/drawing/2014/main" id="{A9CFD0D1-6381-034A-BE42-52439CF502F1}"/>
                </a:ext>
              </a:extLst>
            </p:cNvPr>
            <p:cNvSpPr/>
            <p:nvPr/>
          </p:nvSpPr>
          <p:spPr>
            <a:xfrm>
              <a:off x="530352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36"/>
                    <a:pt x="45720" y="22860"/>
                  </a:cubicBezTo>
                  <a:cubicBezTo>
                    <a:pt x="45720" y="35484"/>
                    <a:pt x="35484" y="45720"/>
                    <a:pt x="22860" y="45720"/>
                  </a:cubicBezTo>
                  <a:cubicBezTo>
                    <a:pt x="10236" y="45720"/>
                    <a:pt x="0" y="35484"/>
                    <a:pt x="0" y="22860"/>
                  </a:cubicBezTo>
                  <a:cubicBezTo>
                    <a:pt x="0" y="10236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hape 39908">
              <a:extLst>
                <a:ext uri="{FF2B5EF4-FFF2-40B4-BE49-F238E27FC236}">
                  <a16:creationId xmlns:a16="http://schemas.microsoft.com/office/drawing/2014/main" id="{7B3B71A9-CD46-784C-A85C-15C4FAAF0403}"/>
                </a:ext>
              </a:extLst>
            </p:cNvPr>
            <p:cNvSpPr/>
            <p:nvPr/>
          </p:nvSpPr>
          <p:spPr>
            <a:xfrm>
              <a:off x="0" y="2286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39909">
              <a:extLst>
                <a:ext uri="{FF2B5EF4-FFF2-40B4-BE49-F238E27FC236}">
                  <a16:creationId xmlns:a16="http://schemas.microsoft.com/office/drawing/2014/main" id="{0B2B21B3-7F1C-3241-BB32-A2B8367AE4FC}"/>
                </a:ext>
              </a:extLst>
            </p:cNvPr>
            <p:cNvSpPr/>
            <p:nvPr/>
          </p:nvSpPr>
          <p:spPr>
            <a:xfrm>
              <a:off x="614172" y="22860"/>
              <a:ext cx="10957306" cy="0"/>
            </a:xfrm>
            <a:custGeom>
              <a:avLst/>
              <a:gdLst/>
              <a:ahLst/>
              <a:cxnLst/>
              <a:rect l="0" t="0" r="0" b="0"/>
              <a:pathLst>
                <a:path w="10957306">
                  <a:moveTo>
                    <a:pt x="10957306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Shape 39910">
              <a:extLst>
                <a:ext uri="{FF2B5EF4-FFF2-40B4-BE49-F238E27FC236}">
                  <a16:creationId xmlns:a16="http://schemas.microsoft.com/office/drawing/2014/main" id="{BF608EDB-E3F0-7247-8188-EDC47278F69E}"/>
                </a:ext>
              </a:extLst>
            </p:cNvPr>
            <p:cNvSpPr/>
            <p:nvPr/>
          </p:nvSpPr>
          <p:spPr>
            <a:xfrm>
              <a:off x="11603736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33" y="0"/>
                    <a:pt x="45720" y="10236"/>
                    <a:pt x="45720" y="22860"/>
                  </a:cubicBezTo>
                  <a:cubicBezTo>
                    <a:pt x="45720" y="35484"/>
                    <a:pt x="35433" y="45720"/>
                    <a:pt x="22860" y="45720"/>
                  </a:cubicBezTo>
                  <a:cubicBezTo>
                    <a:pt x="10287" y="45720"/>
                    <a:pt x="0" y="35484"/>
                    <a:pt x="0" y="22860"/>
                  </a:cubicBezTo>
                  <a:cubicBezTo>
                    <a:pt x="0" y="10236"/>
                    <a:pt x="10287" y="0"/>
                    <a:pt x="228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Shape 39911">
              <a:extLst>
                <a:ext uri="{FF2B5EF4-FFF2-40B4-BE49-F238E27FC236}">
                  <a16:creationId xmlns:a16="http://schemas.microsoft.com/office/drawing/2014/main" id="{5D52675E-420F-C94B-AA55-B4EEE70D529B}"/>
                </a:ext>
              </a:extLst>
            </p:cNvPr>
            <p:cNvSpPr/>
            <p:nvPr/>
          </p:nvSpPr>
          <p:spPr>
            <a:xfrm>
              <a:off x="11693652" y="22860"/>
              <a:ext cx="495300" cy="0"/>
            </a:xfrm>
            <a:custGeom>
              <a:avLst/>
              <a:gdLst/>
              <a:ahLst/>
              <a:cxnLst/>
              <a:rect l="0" t="0" r="0" b="0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E73865A0-2619-C04C-B1B1-D92DAB2E9B67}"/>
              </a:ext>
            </a:extLst>
          </p:cNvPr>
          <p:cNvSpPr txBox="1"/>
          <p:nvPr/>
        </p:nvSpPr>
        <p:spPr>
          <a:xfrm>
            <a:off x="498881" y="1626495"/>
            <a:ext cx="1059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Accueil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/Home</a:t>
            </a:r>
          </a:p>
        </p:txBody>
      </p:sp>
    </p:spTree>
    <p:extLst>
      <p:ext uri="{BB962C8B-B14F-4D97-AF65-F5344CB8AC3E}">
        <p14:creationId xmlns:p14="http://schemas.microsoft.com/office/powerpoint/2010/main" val="36534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C8D9D7F-E7F3-763E-73AF-CB242970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3773214" cy="6858000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60D2BEAD-4AEF-1FB2-9FE0-1155CB3A5DB9}"/>
              </a:ext>
            </a:extLst>
          </p:cNvPr>
          <p:cNvSpPr txBox="1"/>
          <p:nvPr/>
        </p:nvSpPr>
        <p:spPr>
          <a:xfrm>
            <a:off x="0" y="0"/>
            <a:ext cx="1059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Accueil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/Home</a:t>
            </a:r>
          </a:p>
        </p:txBody>
      </p:sp>
    </p:spTree>
    <p:extLst>
      <p:ext uri="{BB962C8B-B14F-4D97-AF65-F5344CB8AC3E}">
        <p14:creationId xmlns:p14="http://schemas.microsoft.com/office/powerpoint/2010/main" val="28590217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9895">
            <a:extLst>
              <a:ext uri="{FF2B5EF4-FFF2-40B4-BE49-F238E27FC236}">
                <a16:creationId xmlns:a16="http://schemas.microsoft.com/office/drawing/2014/main" id="{4ADAFD76-A3FD-4745-8F86-8CCF772DBA70}"/>
              </a:ext>
            </a:extLst>
          </p:cNvPr>
          <p:cNvGrpSpPr/>
          <p:nvPr/>
        </p:nvGrpSpPr>
        <p:grpSpPr>
          <a:xfrm>
            <a:off x="3167" y="6241295"/>
            <a:ext cx="12188833" cy="349951"/>
            <a:chOff x="0" y="0"/>
            <a:chExt cx="12188952" cy="4299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E11B8C-7EA6-2F4A-87BF-91E4E2FA6318}"/>
                </a:ext>
              </a:extLst>
            </p:cNvPr>
            <p:cNvSpPr/>
            <p:nvPr/>
          </p:nvSpPr>
          <p:spPr>
            <a:xfrm>
              <a:off x="11411998" y="205287"/>
              <a:ext cx="495301" cy="224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07340" marR="0" lvl="0" indent="-63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| </a:t>
              </a:r>
              <a:endParaRPr kumimoji="0" lang="fr-S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4" name="Shape 39898">
              <a:extLst>
                <a:ext uri="{FF2B5EF4-FFF2-40B4-BE49-F238E27FC236}">
                  <a16:creationId xmlns:a16="http://schemas.microsoft.com/office/drawing/2014/main" id="{08463B6A-6EEC-0C45-8A2A-97B3D2E26290}"/>
                </a:ext>
              </a:extLst>
            </p:cNvPr>
            <p:cNvSpPr/>
            <p:nvPr/>
          </p:nvSpPr>
          <p:spPr>
            <a:xfrm>
              <a:off x="511301" y="181080"/>
              <a:ext cx="1641" cy="885"/>
            </a:xfrm>
            <a:custGeom>
              <a:avLst/>
              <a:gdLst/>
              <a:ahLst/>
              <a:cxnLst/>
              <a:rect l="0" t="0" r="0" b="0"/>
              <a:pathLst>
                <a:path w="1641" h="885">
                  <a:moveTo>
                    <a:pt x="1641" y="0"/>
                  </a:moveTo>
                  <a:lnTo>
                    <a:pt x="0" y="885"/>
                  </a:lnTo>
                  <a:lnTo>
                    <a:pt x="680" y="252"/>
                  </a:lnTo>
                  <a:lnTo>
                    <a:pt x="16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B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Shape 39907">
              <a:extLst>
                <a:ext uri="{FF2B5EF4-FFF2-40B4-BE49-F238E27FC236}">
                  <a16:creationId xmlns:a16="http://schemas.microsoft.com/office/drawing/2014/main" id="{A9CFD0D1-6381-034A-BE42-52439CF502F1}"/>
                </a:ext>
              </a:extLst>
            </p:cNvPr>
            <p:cNvSpPr/>
            <p:nvPr/>
          </p:nvSpPr>
          <p:spPr>
            <a:xfrm>
              <a:off x="530352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84" y="0"/>
                    <a:pt x="45720" y="10236"/>
                    <a:pt x="45720" y="22860"/>
                  </a:cubicBezTo>
                  <a:cubicBezTo>
                    <a:pt x="45720" y="35484"/>
                    <a:pt x="35484" y="45720"/>
                    <a:pt x="22860" y="45720"/>
                  </a:cubicBezTo>
                  <a:cubicBezTo>
                    <a:pt x="10236" y="45720"/>
                    <a:pt x="0" y="35484"/>
                    <a:pt x="0" y="22860"/>
                  </a:cubicBezTo>
                  <a:cubicBezTo>
                    <a:pt x="0" y="10236"/>
                    <a:pt x="102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hape 39908">
              <a:extLst>
                <a:ext uri="{FF2B5EF4-FFF2-40B4-BE49-F238E27FC236}">
                  <a16:creationId xmlns:a16="http://schemas.microsoft.com/office/drawing/2014/main" id="{7B3B71A9-CD46-784C-A85C-15C4FAAF0403}"/>
                </a:ext>
              </a:extLst>
            </p:cNvPr>
            <p:cNvSpPr/>
            <p:nvPr/>
          </p:nvSpPr>
          <p:spPr>
            <a:xfrm>
              <a:off x="0" y="22860"/>
              <a:ext cx="495719" cy="0"/>
            </a:xfrm>
            <a:custGeom>
              <a:avLst/>
              <a:gdLst/>
              <a:ahLst/>
              <a:cxnLst/>
              <a:rect l="0" t="0" r="0" b="0"/>
              <a:pathLst>
                <a:path w="495719">
                  <a:moveTo>
                    <a:pt x="495719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39909">
              <a:extLst>
                <a:ext uri="{FF2B5EF4-FFF2-40B4-BE49-F238E27FC236}">
                  <a16:creationId xmlns:a16="http://schemas.microsoft.com/office/drawing/2014/main" id="{0B2B21B3-7F1C-3241-BB32-A2B8367AE4FC}"/>
                </a:ext>
              </a:extLst>
            </p:cNvPr>
            <p:cNvSpPr/>
            <p:nvPr/>
          </p:nvSpPr>
          <p:spPr>
            <a:xfrm>
              <a:off x="614172" y="22860"/>
              <a:ext cx="10957306" cy="0"/>
            </a:xfrm>
            <a:custGeom>
              <a:avLst/>
              <a:gdLst/>
              <a:ahLst/>
              <a:cxnLst/>
              <a:rect l="0" t="0" r="0" b="0"/>
              <a:pathLst>
                <a:path w="10957306">
                  <a:moveTo>
                    <a:pt x="10957306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Shape 39910">
              <a:extLst>
                <a:ext uri="{FF2B5EF4-FFF2-40B4-BE49-F238E27FC236}">
                  <a16:creationId xmlns:a16="http://schemas.microsoft.com/office/drawing/2014/main" id="{BF608EDB-E3F0-7247-8188-EDC47278F69E}"/>
                </a:ext>
              </a:extLst>
            </p:cNvPr>
            <p:cNvSpPr/>
            <p:nvPr/>
          </p:nvSpPr>
          <p:spPr>
            <a:xfrm>
              <a:off x="11603736" y="0"/>
              <a:ext cx="45720" cy="45720"/>
            </a:xfrm>
            <a:custGeom>
              <a:avLst/>
              <a:gdLst/>
              <a:ahLst/>
              <a:cxnLst/>
              <a:rect l="0" t="0" r="0" b="0"/>
              <a:pathLst>
                <a:path w="45720" h="45720">
                  <a:moveTo>
                    <a:pt x="22860" y="0"/>
                  </a:moveTo>
                  <a:cubicBezTo>
                    <a:pt x="35433" y="0"/>
                    <a:pt x="45720" y="10236"/>
                    <a:pt x="45720" y="22860"/>
                  </a:cubicBezTo>
                  <a:cubicBezTo>
                    <a:pt x="45720" y="35484"/>
                    <a:pt x="35433" y="45720"/>
                    <a:pt x="22860" y="45720"/>
                  </a:cubicBezTo>
                  <a:cubicBezTo>
                    <a:pt x="10287" y="45720"/>
                    <a:pt x="0" y="35484"/>
                    <a:pt x="0" y="22860"/>
                  </a:cubicBezTo>
                  <a:cubicBezTo>
                    <a:pt x="0" y="10236"/>
                    <a:pt x="10287" y="0"/>
                    <a:pt x="228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C34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Shape 39911">
              <a:extLst>
                <a:ext uri="{FF2B5EF4-FFF2-40B4-BE49-F238E27FC236}">
                  <a16:creationId xmlns:a16="http://schemas.microsoft.com/office/drawing/2014/main" id="{5D52675E-420F-C94B-AA55-B4EEE70D529B}"/>
                </a:ext>
              </a:extLst>
            </p:cNvPr>
            <p:cNvSpPr/>
            <p:nvPr/>
          </p:nvSpPr>
          <p:spPr>
            <a:xfrm>
              <a:off x="11693652" y="22860"/>
              <a:ext cx="495300" cy="0"/>
            </a:xfrm>
            <a:custGeom>
              <a:avLst/>
              <a:gdLst/>
              <a:ahLst/>
              <a:cxnLst/>
              <a:rect l="0" t="0" r="0" b="0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C345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E73865A0-2619-C04C-B1B1-D92DAB2E9B67}"/>
              </a:ext>
            </a:extLst>
          </p:cNvPr>
          <p:cNvSpPr txBox="1"/>
          <p:nvPr/>
        </p:nvSpPr>
        <p:spPr>
          <a:xfrm>
            <a:off x="498881" y="1626495"/>
            <a:ext cx="1059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Agenda/Evénement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7A07E9-97B9-D240-B6C8-78685BBC0279}"/>
              </a:ext>
            </a:extLst>
          </p:cNvPr>
          <p:cNvSpPr txBox="1"/>
          <p:nvPr/>
        </p:nvSpPr>
        <p:spPr>
          <a:xfrm>
            <a:off x="11696705" y="6388677"/>
            <a:ext cx="39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7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14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A28EE5-0224-CDB9-402C-6DF2801EC4F1}"/>
              </a:ext>
            </a:extLst>
          </p:cNvPr>
          <p:cNvSpPr txBox="1"/>
          <p:nvPr/>
        </p:nvSpPr>
        <p:spPr>
          <a:xfrm>
            <a:off x="0" y="0"/>
            <a:ext cx="1059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Agenda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BD44BA-3A90-1012-B4CE-354B5DBA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57" y="0"/>
            <a:ext cx="3813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01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254</Words>
  <Application>Microsoft Macintosh PowerPoint</Application>
  <PresentationFormat>Grand écran</PresentationFormat>
  <Paragraphs>160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</vt:lpstr>
      <vt:lpstr>Wingdings</vt:lpstr>
      <vt:lpstr>Thème Office</vt:lpstr>
      <vt:lpstr>Cover and End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Libasse Laye MBENGUE</dc:creator>
  <cp:lastModifiedBy>Libasse Laye MBENGUE</cp:lastModifiedBy>
  <cp:revision>71</cp:revision>
  <dcterms:created xsi:type="dcterms:W3CDTF">2023-02-18T21:16:30Z</dcterms:created>
  <dcterms:modified xsi:type="dcterms:W3CDTF">2023-02-18T22:56:12Z</dcterms:modified>
</cp:coreProperties>
</file>