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8E1"/>
    <a:srgbClr val="EF953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p:scale>
          <a:sx n="50" d="100"/>
          <a:sy n="50" d="100"/>
        </p:scale>
        <p:origin x="1179" y="4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iming>
    <p:tnLst>
      <p:par>
        <p:cTn id="1" dur="indefinite" restart="never" nodeType="tmRoot"/>
      </p:par>
    </p:tnLst>
  </p:timing>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41004" y="3603656"/>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435" y="1215400"/>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a:t>
              </a:r>
              <a:r>
                <a:rPr kumimoji="1" lang="ja-JP" altLang="en-US" dirty="0"/>
                <a:t>要求分析</a:t>
              </a:r>
            </a:p>
          </p:txBody>
        </p:sp>
      </p:grpSp>
      <p:sp>
        <p:nvSpPr>
          <p:cNvPr id="8" name="正方形/長方形 7">
            <a:extLst>
              <a:ext uri="{FF2B5EF4-FFF2-40B4-BE49-F238E27FC236}">
                <a16:creationId xmlns:a16="http://schemas.microsoft.com/office/drawing/2014/main" id="{108D4033-E248-5CC3-1ABC-A0DDC814CB7E}"/>
              </a:ext>
            </a:extLst>
          </p:cNvPr>
          <p:cNvSpPr/>
          <p:nvPr/>
        </p:nvSpPr>
        <p:spPr>
          <a:xfrm>
            <a:off x="907769" y="1745506"/>
            <a:ext cx="3476398" cy="390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リザルトポイント</a:t>
            </a:r>
            <a:endParaRPr kumimoji="1" lang="ja-JP" altLang="en-US" dirty="0"/>
          </a:p>
        </p:txBody>
      </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3" y="1940921"/>
            <a:ext cx="5391613" cy="3312168"/>
          </a:xfrm>
          <a:prstGeom prst="rect">
            <a:avLst/>
          </a:prstGeom>
        </p:spPr>
      </p:pic>
      <p:pic>
        <p:nvPicPr>
          <p:cNvPr id="12" name="図 11">
            <a:extLst>
              <a:ext uri="{FF2B5EF4-FFF2-40B4-BE49-F238E27FC236}">
                <a16:creationId xmlns:a16="http://schemas.microsoft.com/office/drawing/2014/main" id="{48822BD0-BA90-B802-54CF-8E8FF3C4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70" y="6207014"/>
            <a:ext cx="6479555" cy="4105795"/>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203026" y="4232957"/>
            <a:ext cx="1234169"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199049" y="4812319"/>
            <a:ext cx="1234169"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走行</a:t>
            </a:r>
            <a:r>
              <a:rPr kumimoji="1" lang="ja-JP" altLang="en-US" sz="1000" b="1" dirty="0">
                <a:solidFill>
                  <a:schemeClr val="tx1"/>
                </a:solidFill>
              </a:rPr>
              <a:t>ポイント</a:t>
            </a:r>
            <a:r>
              <a:rPr kumimoji="1" lang="en-US" altLang="ja-JP" sz="1000" b="1" dirty="0">
                <a:solidFill>
                  <a:schemeClr val="tx1"/>
                </a:solidFill>
              </a:rPr>
              <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43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437195" y="4140140"/>
            <a:ext cx="454844"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364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597</Words>
  <Application>Microsoft Office PowerPoint</Application>
  <PresentationFormat>ユーザー設定</PresentationFormat>
  <Paragraphs>69</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ＭＳ Ｐ明朝</vt: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n1201016@jn2.iwasaki.ac.jp</cp:lastModifiedBy>
  <cp:revision>224</cp:revision>
  <cp:lastPrinted>2018-04-01T05:10:42Z</cp:lastPrinted>
  <dcterms:created xsi:type="dcterms:W3CDTF">2002-02-28T07:41:56Z</dcterms:created>
  <dcterms:modified xsi:type="dcterms:W3CDTF">2023-08-21T03:59:32Z</dcterms:modified>
</cp:coreProperties>
</file>