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53F"/>
    <a:srgbClr val="A1B8E1"/>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p:scale>
          <a:sx n="66" d="100"/>
          <a:sy n="66" d="100"/>
        </p:scale>
        <p:origin x="38" y="3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435" y="1215400"/>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3" y="1940921"/>
            <a:ext cx="5391613" cy="3312168"/>
          </a:xfrm>
          <a:prstGeom prst="rect">
            <a:avLst/>
          </a:prstGeom>
        </p:spPr>
      </p:pic>
      <p:pic>
        <p:nvPicPr>
          <p:cNvPr id="12" name="図 11">
            <a:extLst>
              <a:ext uri="{FF2B5EF4-FFF2-40B4-BE49-F238E27FC236}">
                <a16:creationId xmlns:a16="http://schemas.microsoft.com/office/drawing/2014/main" id="{48822BD0-BA90-B802-54CF-8E8FF3C4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0" y="6207014"/>
            <a:ext cx="6479555" cy="4105795"/>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087068" y="4307004"/>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08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43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437196" y="4214187"/>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2851" y="1660134"/>
            <a:ext cx="5006235" cy="2862322"/>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目標を達成するための詳細を以下を記述した。</a:t>
            </a:r>
            <a:endParaRPr lang="en-US" altLang="ja-JP" sz="1200" dirty="0"/>
          </a:p>
          <a:p>
            <a:endParaRPr lang="en-US" altLang="ja-JP" sz="1200" dirty="0"/>
          </a:p>
          <a:p>
            <a:r>
              <a:rPr lang="ja-JP" altLang="en-US" sz="1200" dirty="0">
                <a:highlight>
                  <a:srgbClr val="A1B8E1"/>
                </a:highlight>
              </a:rPr>
              <a:t>①走行ポイント：</a:t>
            </a:r>
            <a:r>
              <a:rPr lang="en-US" altLang="ja-JP" sz="1200" dirty="0">
                <a:highlight>
                  <a:srgbClr val="A1B8E1"/>
                </a:highlight>
              </a:rPr>
              <a:t>15</a:t>
            </a:r>
            <a:r>
              <a:rPr lang="ja-JP" altLang="en-US" sz="1200" dirty="0">
                <a:highlight>
                  <a:srgbClr val="A1B8E1"/>
                </a:highlight>
              </a:rPr>
              <a:t>ポイント</a:t>
            </a:r>
            <a:endParaRPr lang="en-US" altLang="ja-JP" sz="1200"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dirty="0">
                <a:highlight>
                  <a:srgbClr val="EF953F"/>
                </a:highlight>
              </a:rPr>
              <a:t>100</a:t>
            </a:r>
            <a:r>
              <a:rPr lang="ja-JP" altLang="en-US" sz="1200" dirty="0">
                <a:highlight>
                  <a:srgbClr val="EF953F"/>
                </a:highlight>
              </a:rPr>
              <a:t>ポイント</a:t>
            </a:r>
            <a:endParaRPr lang="en-US" altLang="ja-JP" sz="1200"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を確実にクリアすることを目標にした。去年の走行と</a:t>
            </a:r>
            <a:endParaRPr lang="en-US" altLang="ja-JP" sz="1200" dirty="0"/>
          </a:p>
          <a:p>
            <a:r>
              <a:rPr lang="ja-JP" altLang="en-US" sz="1200" dirty="0"/>
              <a:t>今年の走行をもとにボーナスポイントは</a:t>
            </a:r>
            <a:r>
              <a:rPr lang="en-US" altLang="ja-JP" sz="1200" dirty="0"/>
              <a:t>100</a:t>
            </a:r>
            <a:r>
              <a:rPr lang="ja-JP" altLang="en-US" sz="1200" dirty="0"/>
              <a:t>ポイントに</a:t>
            </a:r>
            <a:endParaRPr lang="en-US" altLang="ja-JP" sz="1200" dirty="0"/>
          </a:p>
          <a:p>
            <a:r>
              <a:rPr lang="ja-JP" altLang="en-US" sz="1200" dirty="0"/>
              <a:t>した。</a:t>
            </a:r>
            <a:endParaRPr lang="en-US" altLang="ja-JP" sz="1200" dirty="0"/>
          </a:p>
        </p:txBody>
      </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2746</TotalTime>
  <Words>757</Words>
  <Application>Microsoft Office PowerPoint</Application>
  <PresentationFormat>ユーザー設定</PresentationFormat>
  <Paragraphs>79</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225</cp:revision>
  <cp:lastPrinted>2018-04-01T05:10:42Z</cp:lastPrinted>
  <dcterms:created xsi:type="dcterms:W3CDTF">2002-02-28T07:41:56Z</dcterms:created>
  <dcterms:modified xsi:type="dcterms:W3CDTF">2023-08-21T07:57:46Z</dcterms:modified>
</cp:coreProperties>
</file>