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92" r:id="rId3"/>
    <p:sldMasterId id="2147483693" r:id="rId4"/>
    <p:sldMasterId id="2147483694" r:id="rId5"/>
    <p:sldMasterId id="2147483695" r:id="rId6"/>
    <p:sldMasterId id="2147483696" r:id="rId7"/>
    <p:sldMasterId id="2147483697" r:id="rId8"/>
  </p:sldMasterIdLst>
  <p:notesMasterIdLst>
    <p:notesMasterId r:id="rId15"/>
  </p:notesMasterIdLst>
  <p:handoutMasterIdLst>
    <p:handoutMasterId r:id="rId16"/>
  </p:handoutMasterIdLst>
  <p:sldIdLst>
    <p:sldId id="273" r:id="rId9"/>
    <p:sldId id="268" r:id="rId10"/>
    <p:sldId id="269" r:id="rId11"/>
    <p:sldId id="271" r:id="rId12"/>
    <p:sldId id="272" r:id="rId13"/>
    <p:sldId id="270" r:id="rId14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73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6138" autoAdjust="0"/>
  </p:normalViewPr>
  <p:slideViewPr>
    <p:cSldViewPr showGuides="1">
      <p:cViewPr>
        <p:scale>
          <a:sx n="75" d="100"/>
          <a:sy n="75" d="100"/>
        </p:scale>
        <p:origin x="12" y="27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アブストラ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要求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析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設計モデル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設計モデル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制御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8" r:id="rId2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4923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73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01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62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59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213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6E609B-5DEF-6545-BBDF-9134FD0A6B11}"/>
              </a:ext>
            </a:extLst>
          </p:cNvPr>
          <p:cNvSpPr txBox="1"/>
          <p:nvPr/>
        </p:nvSpPr>
        <p:spPr>
          <a:xfrm>
            <a:off x="646907" y="2773909"/>
            <a:ext cx="6336704" cy="29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■チーム紹介</a:t>
            </a:r>
            <a:endParaRPr kumimoji="1" lang="en-US" altLang="ja-JP" dirty="0"/>
          </a:p>
          <a:p>
            <a:r>
              <a:rPr kumimoji="1" lang="ja-JP" altLang="en-US" dirty="0"/>
              <a:t>　私たち</a:t>
            </a:r>
            <a:r>
              <a:rPr lang="en-US" altLang="ja-JP" dirty="0"/>
              <a:t>『</a:t>
            </a:r>
            <a:r>
              <a:rPr lang="ja-JP" altLang="en-US" dirty="0"/>
              <a:t>ろぼ魂</a:t>
            </a:r>
            <a:r>
              <a:rPr lang="en-US" altLang="ja-JP" dirty="0"/>
              <a:t>.exe』</a:t>
            </a:r>
            <a:r>
              <a:rPr lang="ja-JP" altLang="en-US" dirty="0"/>
              <a:t>は有志のメンバーで集まった</a:t>
            </a:r>
            <a:r>
              <a:rPr lang="en-US" altLang="ja-JP" dirty="0"/>
              <a:t>4</a:t>
            </a:r>
            <a:r>
              <a:rPr lang="ja-JP" altLang="en-US" dirty="0"/>
              <a:t>年生</a:t>
            </a:r>
            <a:r>
              <a:rPr lang="en-US" altLang="ja-JP" dirty="0"/>
              <a:t>4</a:t>
            </a:r>
            <a:r>
              <a:rPr lang="ja-JP" altLang="en-US" dirty="0"/>
              <a:t>人、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2</a:t>
            </a:r>
            <a:r>
              <a:rPr lang="ja-JP" altLang="en-US" dirty="0"/>
              <a:t>人の計</a:t>
            </a:r>
            <a:r>
              <a:rPr lang="en-US" altLang="ja-JP" dirty="0"/>
              <a:t>6</a:t>
            </a:r>
            <a:r>
              <a:rPr lang="ja-JP" altLang="en-US" dirty="0"/>
              <a:t>人で構成されています。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■目標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CS</a:t>
            </a:r>
            <a:r>
              <a:rPr lang="ja-JP" altLang="en-US" dirty="0"/>
              <a:t>出場</a:t>
            </a:r>
            <a:r>
              <a:rPr lang="en-US" altLang="ja-JP" dirty="0"/>
              <a:t>‼</a:t>
            </a:r>
          </a:p>
          <a:p>
            <a:endParaRPr lang="en-US" altLang="ja-JP" dirty="0"/>
          </a:p>
          <a:p>
            <a:r>
              <a:rPr lang="ja-JP" altLang="en-US" dirty="0"/>
              <a:t>■意気込み</a:t>
            </a:r>
            <a:endParaRPr lang="en-US" altLang="ja-JP" dirty="0"/>
          </a:p>
          <a:p>
            <a:r>
              <a:rPr lang="ja-JP" altLang="en-US" dirty="0"/>
              <a:t>　情報科学専門学校初めての</a:t>
            </a:r>
            <a:r>
              <a:rPr lang="en-US" altLang="ja-JP" dirty="0"/>
              <a:t>CS</a:t>
            </a:r>
            <a:r>
              <a:rPr lang="ja-JP" altLang="en-US" dirty="0"/>
              <a:t>大会出場を目指して頑張ります。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84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63B3CE9-64AC-6952-F617-58F6F83D9BD5}"/>
              </a:ext>
            </a:extLst>
          </p:cNvPr>
          <p:cNvGrpSpPr/>
          <p:nvPr/>
        </p:nvGrpSpPr>
        <p:grpSpPr>
          <a:xfrm>
            <a:off x="55701" y="1216429"/>
            <a:ext cx="5093385" cy="4129477"/>
            <a:chOff x="276561" y="114972"/>
            <a:chExt cx="11638878" cy="662805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978DB33-10EC-9EA8-9007-176CD3449942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A5024CE-AEB6-297C-A7BD-ED4273E65FCB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482CB2-1D89-952E-BD14-FEA5DCAE46E8}"/>
              </a:ext>
            </a:extLst>
          </p:cNvPr>
          <p:cNvGrpSpPr/>
          <p:nvPr/>
        </p:nvGrpSpPr>
        <p:grpSpPr>
          <a:xfrm>
            <a:off x="1116758" y="1884725"/>
            <a:ext cx="2389265" cy="2237045"/>
            <a:chOff x="5448116" y="2537594"/>
            <a:chExt cx="5715679" cy="760299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733D5D0-C5E7-5D5E-B8F3-2DB4300E9512}"/>
                </a:ext>
              </a:extLst>
            </p:cNvPr>
            <p:cNvGrpSpPr/>
            <p:nvPr/>
          </p:nvGrpSpPr>
          <p:grpSpPr>
            <a:xfrm>
              <a:off x="5448116" y="2537594"/>
              <a:ext cx="5715679" cy="7602995"/>
              <a:chOff x="4121250" y="2338393"/>
              <a:chExt cx="5083001" cy="6814224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5B96D346-C8E8-9AE5-0F67-F0C9671E0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250" y="2338393"/>
                <a:ext cx="5083001" cy="6814224"/>
              </a:xfrm>
              <a:prstGeom prst="rect">
                <a:avLst/>
              </a:prstGeom>
            </p:spPr>
          </p:pic>
          <p:sp>
            <p:nvSpPr>
              <p:cNvPr id="15" name="正方形/長方形 15">
                <a:extLst>
                  <a:ext uri="{FF2B5EF4-FFF2-40B4-BE49-F238E27FC236}">
                    <a16:creationId xmlns:a16="http://schemas.microsoft.com/office/drawing/2014/main" id="{27ADCC91-89DA-77B1-F2EA-7A8240A09DB2}"/>
                  </a:ext>
                </a:extLst>
              </p:cNvPr>
              <p:cNvSpPr/>
              <p:nvPr/>
            </p:nvSpPr>
            <p:spPr>
              <a:xfrm>
                <a:off x="8495779" y="2338394"/>
                <a:ext cx="636029" cy="6620270"/>
              </a:xfrm>
              <a:custGeom>
                <a:avLst/>
                <a:gdLst>
                  <a:gd name="connsiteX0" fmla="*/ 0 w 636029"/>
                  <a:gd name="connsiteY0" fmla="*/ 0 h 6607913"/>
                  <a:gd name="connsiteX1" fmla="*/ 636029 w 636029"/>
                  <a:gd name="connsiteY1" fmla="*/ 0 h 6607913"/>
                  <a:gd name="connsiteX2" fmla="*/ 636029 w 636029"/>
                  <a:gd name="connsiteY2" fmla="*/ 6607913 h 6607913"/>
                  <a:gd name="connsiteX3" fmla="*/ 0 w 636029"/>
                  <a:gd name="connsiteY3" fmla="*/ 6607913 h 6607913"/>
                  <a:gd name="connsiteX4" fmla="*/ 0 w 636029"/>
                  <a:gd name="connsiteY4" fmla="*/ 0 h 6607913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0 w 636029"/>
                  <a:gd name="connsiteY4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29" h="6620270">
                    <a:moveTo>
                      <a:pt x="0" y="0"/>
                    </a:moveTo>
                    <a:lnTo>
                      <a:pt x="636029" y="0"/>
                    </a:lnTo>
                    <a:lnTo>
                      <a:pt x="636029" y="6607913"/>
                    </a:lnTo>
                    <a:lnTo>
                      <a:pt x="12357" y="6620270"/>
                    </a:lnTo>
                    <a:cubicBezTo>
                      <a:pt x="4178" y="6390795"/>
                      <a:pt x="16320" y="6019081"/>
                      <a:pt x="8141" y="5789606"/>
                    </a:cubicBezTo>
                    <a:cubicBezTo>
                      <a:pt x="5427" y="3859737"/>
                      <a:pt x="2714" y="19298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66AE40A-70E3-0655-6DF1-78D338CCE05E}"/>
                  </a:ext>
                </a:extLst>
              </p:cNvPr>
              <p:cNvSpPr/>
              <p:nvPr/>
            </p:nvSpPr>
            <p:spPr>
              <a:xfrm>
                <a:off x="4391324" y="8353420"/>
                <a:ext cx="4104455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5FCCB20-8957-C3FA-CCFF-56A28C9967F6}"/>
                  </a:ext>
                </a:extLst>
              </p:cNvPr>
              <p:cNvSpPr/>
              <p:nvPr/>
            </p:nvSpPr>
            <p:spPr>
              <a:xfrm>
                <a:off x="4391324" y="7748176"/>
                <a:ext cx="636029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21">
              <a:extLst>
                <a:ext uri="{FF2B5EF4-FFF2-40B4-BE49-F238E27FC236}">
                  <a16:creationId xmlns:a16="http://schemas.microsoft.com/office/drawing/2014/main" id="{7983611B-3879-7A07-E535-65B9F01C6C99}"/>
                </a:ext>
              </a:extLst>
            </p:cNvPr>
            <p:cNvSpPr/>
            <p:nvPr/>
          </p:nvSpPr>
          <p:spPr>
            <a:xfrm>
              <a:off x="5731187" y="2552072"/>
              <a:ext cx="4615335" cy="6612249"/>
            </a:xfrm>
            <a:custGeom>
              <a:avLst/>
              <a:gdLst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0 w 4615335"/>
                <a:gd name="connsiteY3" fmla="*/ 6000035 h 6000035"/>
                <a:gd name="connsiteX4" fmla="*/ 0 w 4615335"/>
                <a:gd name="connsiteY4" fmla="*/ 0 h 6000035"/>
                <a:gd name="connsiteX0" fmla="*/ 0 w 4615335"/>
                <a:gd name="connsiteY0" fmla="*/ 0 h 6033129"/>
                <a:gd name="connsiteX1" fmla="*/ 4615335 w 4615335"/>
                <a:gd name="connsiteY1" fmla="*/ 0 h 6033129"/>
                <a:gd name="connsiteX2" fmla="*/ 4615335 w 4615335"/>
                <a:gd name="connsiteY2" fmla="*/ 6000035 h 6033129"/>
                <a:gd name="connsiteX3" fmla="*/ 1309693 w 4615335"/>
                <a:gd name="connsiteY3" fmla="*/ 6033129 h 6033129"/>
                <a:gd name="connsiteX4" fmla="*/ 0 w 4615335"/>
                <a:gd name="connsiteY4" fmla="*/ 6000035 h 6033129"/>
                <a:gd name="connsiteX5" fmla="*/ 0 w 4615335"/>
                <a:gd name="connsiteY5" fmla="*/ 0 h 6033129"/>
                <a:gd name="connsiteX0" fmla="*/ 0 w 4615335"/>
                <a:gd name="connsiteY0" fmla="*/ 0 h 6038243"/>
                <a:gd name="connsiteX1" fmla="*/ 4615335 w 4615335"/>
                <a:gd name="connsiteY1" fmla="*/ 0 h 6038243"/>
                <a:gd name="connsiteX2" fmla="*/ 4615335 w 4615335"/>
                <a:gd name="connsiteY2" fmla="*/ 6000035 h 6038243"/>
                <a:gd name="connsiteX3" fmla="*/ 1309693 w 4615335"/>
                <a:gd name="connsiteY3" fmla="*/ 6033129 h 6038243"/>
                <a:gd name="connsiteX4" fmla="*/ 0 w 4615335"/>
                <a:gd name="connsiteY4" fmla="*/ 6000035 h 6038243"/>
                <a:gd name="connsiteX5" fmla="*/ 0 w 4615335"/>
                <a:gd name="connsiteY5" fmla="*/ 0 h 6038243"/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1289373 w 4615335"/>
                <a:gd name="connsiteY3" fmla="*/ 5972169 h 6000035"/>
                <a:gd name="connsiteX4" fmla="*/ 0 w 4615335"/>
                <a:gd name="connsiteY4" fmla="*/ 6000035 h 6000035"/>
                <a:gd name="connsiteX5" fmla="*/ 0 w 4615335"/>
                <a:gd name="connsiteY5" fmla="*/ 0 h 6000035"/>
                <a:gd name="connsiteX0" fmla="*/ 0 w 4615335"/>
                <a:gd name="connsiteY0" fmla="*/ 0 h 6001368"/>
                <a:gd name="connsiteX1" fmla="*/ 4615335 w 4615335"/>
                <a:gd name="connsiteY1" fmla="*/ 0 h 6001368"/>
                <a:gd name="connsiteX2" fmla="*/ 4615335 w 4615335"/>
                <a:gd name="connsiteY2" fmla="*/ 6000035 h 6001368"/>
                <a:gd name="connsiteX3" fmla="*/ 1289373 w 4615335"/>
                <a:gd name="connsiteY3" fmla="*/ 5972169 h 6001368"/>
                <a:gd name="connsiteX4" fmla="*/ 0 w 4615335"/>
                <a:gd name="connsiteY4" fmla="*/ 6000035 h 6001368"/>
                <a:gd name="connsiteX5" fmla="*/ 0 w 4615335"/>
                <a:gd name="connsiteY5" fmla="*/ 0 h 6001368"/>
                <a:gd name="connsiteX0" fmla="*/ 0 w 4615335"/>
                <a:gd name="connsiteY0" fmla="*/ 0 h 6544079"/>
                <a:gd name="connsiteX1" fmla="*/ 4615335 w 4615335"/>
                <a:gd name="connsiteY1" fmla="*/ 0 h 6544079"/>
                <a:gd name="connsiteX2" fmla="*/ 4615335 w 4615335"/>
                <a:gd name="connsiteY2" fmla="*/ 6000035 h 6544079"/>
                <a:gd name="connsiteX3" fmla="*/ 1309693 w 4615335"/>
                <a:gd name="connsiteY3" fmla="*/ 6541129 h 6544079"/>
                <a:gd name="connsiteX4" fmla="*/ 0 w 4615335"/>
                <a:gd name="connsiteY4" fmla="*/ 6000035 h 6544079"/>
                <a:gd name="connsiteX5" fmla="*/ 0 w 4615335"/>
                <a:gd name="connsiteY5" fmla="*/ 0 h 6544079"/>
                <a:gd name="connsiteX0" fmla="*/ 0 w 4615335"/>
                <a:gd name="connsiteY0" fmla="*/ 0 h 6541129"/>
                <a:gd name="connsiteX1" fmla="*/ 4615335 w 4615335"/>
                <a:gd name="connsiteY1" fmla="*/ 0 h 6541129"/>
                <a:gd name="connsiteX2" fmla="*/ 4615335 w 4615335"/>
                <a:gd name="connsiteY2" fmla="*/ 6000035 h 6541129"/>
                <a:gd name="connsiteX3" fmla="*/ 1309693 w 4615335"/>
                <a:gd name="connsiteY3" fmla="*/ 6541129 h 6541129"/>
                <a:gd name="connsiteX4" fmla="*/ 0 w 4615335"/>
                <a:gd name="connsiteY4" fmla="*/ 6000035 h 6541129"/>
                <a:gd name="connsiteX5" fmla="*/ 0 w 4615335"/>
                <a:gd name="connsiteY5" fmla="*/ 0 h 654112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5335" h="6612249">
                  <a:moveTo>
                    <a:pt x="0" y="0"/>
                  </a:moveTo>
                  <a:lnTo>
                    <a:pt x="4615335" y="0"/>
                  </a:lnTo>
                  <a:cubicBezTo>
                    <a:pt x="4611948" y="2193052"/>
                    <a:pt x="4608562" y="4386103"/>
                    <a:pt x="4605175" y="6579155"/>
                  </a:cubicBezTo>
                  <a:lnTo>
                    <a:pt x="791533" y="6612249"/>
                  </a:lnTo>
                  <a:cubicBezTo>
                    <a:pt x="818942" y="5879858"/>
                    <a:pt x="907311" y="5909466"/>
                    <a:pt x="30480" y="59085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E7B90D6-1541-CDEB-ADDF-82EA34BD7BF4}"/>
              </a:ext>
            </a:extLst>
          </p:cNvPr>
          <p:cNvGrpSpPr/>
          <p:nvPr/>
        </p:nvGrpSpPr>
        <p:grpSpPr>
          <a:xfrm>
            <a:off x="6765994" y="1272033"/>
            <a:ext cx="5093385" cy="4129477"/>
            <a:chOff x="276561" y="114972"/>
            <a:chExt cx="11638878" cy="662805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C430907-4D45-5A11-2D7C-02F778755B76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9DF627-4910-EE4B-2434-5C92B65E4F12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783811" y="1952609"/>
            <a:ext cx="4680520" cy="3240360"/>
            <a:chOff x="276561" y="114972"/>
            <a:chExt cx="11638878" cy="6628056"/>
          </a:xfrm>
        </p:grpSpPr>
        <p:sp>
          <p:nvSpPr>
            <p:cNvPr id="6" name="正方形/長方形 5"/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noFill/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6561" y="114972"/>
              <a:ext cx="11638878" cy="627304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システム範囲定義</a:t>
              </a:r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438995" y="6065986"/>
            <a:ext cx="4680520" cy="3240360"/>
            <a:chOff x="276561" y="114972"/>
            <a:chExt cx="11638878" cy="6628056"/>
          </a:xfrm>
        </p:grpSpPr>
        <p:sp>
          <p:nvSpPr>
            <p:cNvPr id="12" name="正方形/長方形 11"/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noFill/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6561" y="114973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動的構造モデル</a:t>
              </a:r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8567787" y="6219326"/>
            <a:ext cx="4680520" cy="3240360"/>
            <a:chOff x="276561" y="114972"/>
            <a:chExt cx="11638878" cy="6628056"/>
          </a:xfrm>
        </p:grpSpPr>
        <p:sp>
          <p:nvSpPr>
            <p:cNvPr id="15" name="正方形/長方形 14"/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noFill/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6561" y="114973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静的構造モデル</a:t>
              </a:r>
              <a:endParaRPr kumimoji="1" lang="ja-JP" altLang="en-US"/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44" y="2652938"/>
            <a:ext cx="3826792" cy="211675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15" y="7308526"/>
            <a:ext cx="5151487" cy="26290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8" y="6858074"/>
            <a:ext cx="3661965" cy="3529940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04433" y="1330188"/>
            <a:ext cx="5122994" cy="3654129"/>
            <a:chOff x="204433" y="1330188"/>
            <a:chExt cx="5122994" cy="365412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14859" y="1330188"/>
              <a:ext cx="5112568" cy="3654129"/>
              <a:chOff x="276561" y="114972"/>
              <a:chExt cx="11638878" cy="6628056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76561" y="114972"/>
                <a:ext cx="11638878" cy="6628056"/>
              </a:xfrm>
              <a:prstGeom prst="rect">
                <a:avLst/>
              </a:prstGeom>
              <a:noFill/>
              <a:ln w="57150">
                <a:solidFill>
                  <a:srgbClr val="2071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76561" y="114973"/>
                <a:ext cx="11638878" cy="627305"/>
              </a:xfrm>
              <a:prstGeom prst="rect">
                <a:avLst/>
              </a:prstGeom>
              <a:solidFill>
                <a:srgbClr val="207178"/>
              </a:solidFill>
              <a:ln w="57150">
                <a:solidFill>
                  <a:srgbClr val="2071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800" smtClean="0"/>
                  <a:t>2.1 </a:t>
                </a:r>
                <a:r>
                  <a:rPr kumimoji="1" lang="ja-JP" altLang="en-US" sz="1800" smtClean="0"/>
                  <a:t>コンテキスト分析</a:t>
                </a:r>
                <a:endParaRPr kumimoji="1" lang="ja-JP" altLang="en-US" sz="1800"/>
              </a:p>
            </p:txBody>
          </p:sp>
        </p:grp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33" y="2095454"/>
              <a:ext cx="5122994" cy="2888863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47803" y="1751355"/>
              <a:ext cx="1794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全体の構造及び動作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81</Words>
  <Application>Microsoft Office PowerPoint</Application>
  <PresentationFormat>ユーザー設定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6</vt:i4>
      </vt:variant>
    </vt:vector>
  </HeadingPairs>
  <TitlesOfParts>
    <vt:vector size="20" baseType="lpstr"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アブストラクトページ用（アドバンストクラス）</vt:lpstr>
      <vt:lpstr>デザインの設定</vt:lpstr>
      <vt:lpstr>2_デザインの設定</vt:lpstr>
      <vt:lpstr>3_デザインの設定</vt:lpstr>
      <vt:lpstr>4_デザインの設定</vt:lpstr>
      <vt:lpstr>5_デザインの設定</vt:lpstr>
      <vt:lpstr>6_デザインの設定</vt:lpstr>
      <vt:lpstr>7_デザインの設定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test</cp:lastModifiedBy>
  <cp:revision>214</cp:revision>
  <cp:lastPrinted>2018-04-01T05:10:42Z</cp:lastPrinted>
  <dcterms:created xsi:type="dcterms:W3CDTF">2002-02-28T07:41:56Z</dcterms:created>
  <dcterms:modified xsi:type="dcterms:W3CDTF">2023-08-19T09:02:30Z</dcterms:modified>
</cp:coreProperties>
</file>