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10"/>
  </p:notesMasterIdLst>
  <p:handoutMasterIdLst>
    <p:handoutMasterId r:id="rId11"/>
  </p:handoutMasterIdLst>
  <p:sldIdLst>
    <p:sldId id="273" r:id="rId4"/>
    <p:sldId id="268" r:id="rId5"/>
    <p:sldId id="269" r:id="rId6"/>
    <p:sldId id="271" r:id="rId7"/>
    <p:sldId id="272" r:id="rId8"/>
    <p:sldId id="270" r:id="rId9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73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howGuides="1">
      <p:cViewPr varScale="1">
        <p:scale>
          <a:sx n="38" d="100"/>
          <a:sy n="38" d="100"/>
        </p:scale>
        <p:origin x="77" y="859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1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7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D5B1FA1-8504-4F48-BCDA-FBE15F52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EC59D8-759D-CE41-9AD0-23EC63B01CF4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FF1FBD-15DB-8146-AACB-F9A83D44107F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802A2F-999E-D34A-84D3-E173EF896E75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918C412B-A4D6-B04C-BDF3-92B153ADF6DA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4AF05D89-6F47-544C-B2A1-0DD814F36B4B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81D070A3-CA3E-3A45-9863-2C9AD0EE7A69}"/>
              </a:ext>
            </a:extLst>
          </p:cNvPr>
          <p:cNvSpPr/>
          <p:nvPr/>
        </p:nvSpPr>
        <p:spPr>
          <a:xfrm>
            <a:off x="6470070" y="7734941"/>
            <a:ext cx="3206339" cy="882062"/>
          </a:xfrm>
          <a:prstGeom prst="wedgeRectCallout">
            <a:avLst>
              <a:gd name="adj1" fmla="val -13753"/>
              <a:gd name="adj2" fmla="val 98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F89ACC0A-149A-AB43-B5F0-A48780FA90E3}"/>
              </a:ext>
            </a:extLst>
          </p:cNvPr>
          <p:cNvSpPr/>
          <p:nvPr/>
        </p:nvSpPr>
        <p:spPr>
          <a:xfrm>
            <a:off x="3023171" y="8241732"/>
            <a:ext cx="3206339" cy="882062"/>
          </a:xfrm>
          <a:prstGeom prst="wedgeRectCallout">
            <a:avLst>
              <a:gd name="adj1" fmla="val -20789"/>
              <a:gd name="adj2" fmla="val 1127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299C6002-9546-0C4B-8AB3-8B7797A06587}"/>
              </a:ext>
            </a:extLst>
          </p:cNvPr>
          <p:cNvSpPr/>
          <p:nvPr/>
        </p:nvSpPr>
        <p:spPr>
          <a:xfrm>
            <a:off x="3265472" y="3652590"/>
            <a:ext cx="3206339" cy="953634"/>
          </a:xfrm>
          <a:prstGeom prst="wedgeRectCallout">
            <a:avLst>
              <a:gd name="adj1" fmla="val 50761"/>
              <a:gd name="adj2" fmla="val 156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00CC652-1878-9B48-A80E-172F05B9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8574BD-8454-CD42-B2AE-BDB71A5C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A708950-803A-F54D-BD5B-887E1E45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4CB4706-AFFC-1743-AA09-DC13B0B3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6BB24FA-55A3-AE43-8F81-3647BCE9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CF50D3C-A6CD-7B4E-9311-E8420CBE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D177144-1C74-A340-99D6-0688D2F6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0FD933E-62D8-A542-83E5-61E271DA2368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3D0200-F3A4-0316-DB82-F8EC66FB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6E609B-5DEF-6545-BBDF-9134FD0A6B11}"/>
              </a:ext>
            </a:extLst>
          </p:cNvPr>
          <p:cNvSpPr txBox="1"/>
          <p:nvPr/>
        </p:nvSpPr>
        <p:spPr>
          <a:xfrm>
            <a:off x="646907" y="2773909"/>
            <a:ext cx="6336704" cy="29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■チーム紹介</a:t>
            </a:r>
            <a:endParaRPr kumimoji="1" lang="en-US" altLang="ja-JP" dirty="0"/>
          </a:p>
          <a:p>
            <a:r>
              <a:rPr kumimoji="1" lang="ja-JP" altLang="en-US" dirty="0"/>
              <a:t>　私たち</a:t>
            </a:r>
            <a:r>
              <a:rPr lang="en-US" altLang="ja-JP" dirty="0"/>
              <a:t>『</a:t>
            </a:r>
            <a:r>
              <a:rPr lang="ja-JP" altLang="en-US" dirty="0"/>
              <a:t>ろぼ魂</a:t>
            </a:r>
            <a:r>
              <a:rPr lang="en-US" altLang="ja-JP" dirty="0"/>
              <a:t>.exe』</a:t>
            </a:r>
            <a:r>
              <a:rPr lang="ja-JP" altLang="en-US" dirty="0"/>
              <a:t>は有志のメンバーで集まった</a:t>
            </a:r>
            <a:r>
              <a:rPr lang="en-US" altLang="ja-JP" dirty="0"/>
              <a:t>4</a:t>
            </a:r>
            <a:r>
              <a:rPr lang="ja-JP" altLang="en-US" dirty="0"/>
              <a:t>年生</a:t>
            </a:r>
            <a:r>
              <a:rPr lang="en-US" altLang="ja-JP" dirty="0"/>
              <a:t>4</a:t>
            </a:r>
            <a:r>
              <a:rPr lang="ja-JP" altLang="en-US" dirty="0"/>
              <a:t>人、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2</a:t>
            </a:r>
            <a:r>
              <a:rPr lang="ja-JP" altLang="en-US" dirty="0"/>
              <a:t>人の計</a:t>
            </a:r>
            <a:r>
              <a:rPr lang="en-US" altLang="ja-JP" dirty="0"/>
              <a:t>6</a:t>
            </a:r>
            <a:r>
              <a:rPr lang="ja-JP" altLang="en-US" dirty="0"/>
              <a:t>人で構成されています。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■目標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CS</a:t>
            </a:r>
            <a:r>
              <a:rPr lang="ja-JP" altLang="en-US" dirty="0"/>
              <a:t>出場</a:t>
            </a:r>
            <a:r>
              <a:rPr lang="en-US" altLang="ja-JP" dirty="0"/>
              <a:t>‼</a:t>
            </a:r>
          </a:p>
          <a:p>
            <a:endParaRPr lang="en-US" altLang="ja-JP" dirty="0"/>
          </a:p>
          <a:p>
            <a:r>
              <a:rPr lang="ja-JP" altLang="en-US" dirty="0"/>
              <a:t>■意気込み</a:t>
            </a:r>
            <a:endParaRPr lang="en-US" altLang="ja-JP" dirty="0"/>
          </a:p>
          <a:p>
            <a:r>
              <a:rPr lang="ja-JP" altLang="en-US" dirty="0"/>
              <a:t>　情報科学専門学校初めての</a:t>
            </a:r>
            <a:r>
              <a:rPr lang="en-US" altLang="ja-JP" dirty="0"/>
              <a:t>CS</a:t>
            </a:r>
            <a:r>
              <a:rPr lang="ja-JP" altLang="en-US" dirty="0"/>
              <a:t>大会出場を目指して頑張ります。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84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F155C6-1395-F177-162F-0D2CCC9A7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8B67018-86A5-764E-9D63-45F01FDAA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1095054"/>
            <a:ext cx="4557970" cy="47698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D97328-C74E-BC2C-6354-249E8E32A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07" y="1095054"/>
            <a:ext cx="11019408" cy="482200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5481412-4A7F-D042-62E8-D4BFD474F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221" y="5917064"/>
            <a:ext cx="16057784" cy="454141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36F6D7-6B69-334F-985F-1FE47A6A588B}"/>
              </a:ext>
            </a:extLst>
          </p:cNvPr>
          <p:cNvSpPr txBox="1"/>
          <p:nvPr/>
        </p:nvSpPr>
        <p:spPr>
          <a:xfrm>
            <a:off x="349742" y="1226600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1.1</a:t>
            </a:r>
            <a:r>
              <a:rPr lang="ja-JP" altLang="en-US" b="1" dirty="0">
                <a:solidFill>
                  <a:schemeClr val="bg1"/>
                </a:solidFill>
              </a:rPr>
              <a:t>　攻略方針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DF0C23-88AA-D2D0-7FA0-DEA3F4443FF6}"/>
              </a:ext>
            </a:extLst>
          </p:cNvPr>
          <p:cNvSpPr txBox="1"/>
          <p:nvPr/>
        </p:nvSpPr>
        <p:spPr>
          <a:xfrm>
            <a:off x="4832160" y="1262993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1.2</a:t>
            </a:r>
            <a:r>
              <a:rPr lang="ja-JP" altLang="en-US" b="1" dirty="0">
                <a:solidFill>
                  <a:schemeClr val="bg1"/>
                </a:solidFill>
              </a:rPr>
              <a:t>　開発方針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4559D5-98BD-D822-A5F8-7B6F861315BE}"/>
              </a:ext>
            </a:extLst>
          </p:cNvPr>
          <p:cNvSpPr txBox="1"/>
          <p:nvPr/>
        </p:nvSpPr>
        <p:spPr>
          <a:xfrm>
            <a:off x="364169" y="5990511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1.3</a:t>
            </a:r>
            <a:r>
              <a:rPr lang="ja-JP" altLang="en-US" b="1" dirty="0">
                <a:solidFill>
                  <a:schemeClr val="bg1"/>
                </a:solidFill>
              </a:rPr>
              <a:t>　要件定義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9C1724-3635-29C9-C921-7BADC367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設計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ここに</a:t>
            </a:r>
            <a:r>
              <a:rPr lang="ja-JP" altLang="en-US"/>
              <a:t>設計</a:t>
            </a:r>
            <a:r>
              <a:rPr lang="ja-JP" altLang="en-US" dirty="0"/>
              <a:t>のモデルを書く</a:t>
            </a:r>
            <a:endParaRPr lang="en-US" altLang="ja-JP" dirty="0"/>
          </a:p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78F82-CF30-3F15-C333-DF2DB85A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4AAAACD-5102-801F-24AF-9DA846B9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工夫点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/>
              <a:t>ここに工夫点について記述する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C542020-22AC-08AC-3142-74549BA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381</Words>
  <Application>Microsoft Office PowerPoint</Application>
  <PresentationFormat>ユーザー設定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アブストラクトページ用（アドバンストクラス）</vt:lpstr>
      <vt:lpstr>デザインの設定</vt:lpstr>
      <vt:lpstr>1_デザインの設定</vt:lpstr>
      <vt:lpstr>PowerPoint プレゼンテーション</vt:lpstr>
      <vt:lpstr>要求モデル</vt:lpstr>
      <vt:lpstr>分析モデル</vt:lpstr>
      <vt:lpstr>設計モデル</vt:lpstr>
      <vt:lpstr>設計モデル</vt:lpstr>
      <vt:lpstr>工夫点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虎太郎 松尾</cp:lastModifiedBy>
  <cp:revision>203</cp:revision>
  <cp:lastPrinted>2018-04-01T05:10:42Z</cp:lastPrinted>
  <dcterms:created xsi:type="dcterms:W3CDTF">2002-02-28T07:41:56Z</dcterms:created>
  <dcterms:modified xsi:type="dcterms:W3CDTF">2023-08-16T04:00:27Z</dcterms:modified>
</cp:coreProperties>
</file>