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EF953F"/>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varScale="1">
        <p:scale>
          <a:sx n="60" d="100"/>
          <a:sy n="60" d="100"/>
        </p:scale>
        <p:origin x="941" y="6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089" y="1216428"/>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3" y="1940921"/>
            <a:ext cx="5391613" cy="3312168"/>
          </a:xfrm>
          <a:prstGeom prst="rect">
            <a:avLst/>
          </a:prstGeom>
        </p:spPr>
      </p:pic>
      <p:pic>
        <p:nvPicPr>
          <p:cNvPr id="12" name="図 11">
            <a:extLst>
              <a:ext uri="{FF2B5EF4-FFF2-40B4-BE49-F238E27FC236}">
                <a16:creationId xmlns:a16="http://schemas.microsoft.com/office/drawing/2014/main" id="{48822BD0-BA90-B802-54CF-8E8FF3C4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0" y="6207014"/>
            <a:ext cx="6479555" cy="4105795"/>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303090" y="4277373"/>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30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65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653218" y="4184556"/>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3197" y="1646688"/>
            <a:ext cx="5006235" cy="3416320"/>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目標を達成するための詳細を以下に記述した。</a:t>
            </a:r>
            <a:endParaRPr lang="en-US" altLang="ja-JP" sz="1200" dirty="0"/>
          </a:p>
          <a:p>
            <a:endParaRPr lang="en-US" altLang="ja-JP" sz="1200" dirty="0"/>
          </a:p>
          <a:p>
            <a:r>
              <a:rPr lang="ja-JP" altLang="en-US" sz="1200" dirty="0">
                <a:highlight>
                  <a:srgbClr val="A1B8E1"/>
                </a:highlight>
              </a:rPr>
              <a:t>①走行ポイント：</a:t>
            </a:r>
            <a:r>
              <a:rPr lang="en-US" altLang="ja-JP" sz="1200" dirty="0">
                <a:highlight>
                  <a:srgbClr val="A1B8E1"/>
                </a:highlight>
              </a:rPr>
              <a:t>15</a:t>
            </a:r>
            <a:r>
              <a:rPr lang="ja-JP" altLang="en-US" sz="1200" dirty="0">
                <a:highlight>
                  <a:srgbClr val="A1B8E1"/>
                </a:highlight>
              </a:rPr>
              <a:t>ポイント以上</a:t>
            </a:r>
            <a:endParaRPr lang="en-US" altLang="ja-JP" sz="1200"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dirty="0">
                <a:highlight>
                  <a:srgbClr val="EF953F"/>
                </a:highlight>
              </a:rPr>
              <a:t>100</a:t>
            </a:r>
            <a:r>
              <a:rPr lang="ja-JP" altLang="en-US" sz="1200" dirty="0">
                <a:highlight>
                  <a:srgbClr val="EF953F"/>
                </a:highlight>
              </a:rPr>
              <a:t>ポイント以上</a:t>
            </a:r>
            <a:endParaRPr lang="en-US" altLang="ja-JP" sz="1200"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を確実にクリアする。去年の走行と今年の走行を</a:t>
            </a:r>
            <a:endParaRPr lang="en-US" altLang="ja-JP" sz="1200" dirty="0"/>
          </a:p>
          <a:p>
            <a:r>
              <a:rPr lang="ja-JP" altLang="en-US" sz="1200" dirty="0"/>
              <a:t>もとにボーナスポイントは</a:t>
            </a:r>
            <a:r>
              <a:rPr lang="en-US" altLang="ja-JP" sz="1200" dirty="0"/>
              <a:t>100</a:t>
            </a:r>
            <a:r>
              <a:rPr lang="ja-JP" altLang="en-US" sz="1200" dirty="0"/>
              <a:t>ポイントを目標にした。</a:t>
            </a:r>
            <a:endParaRPr lang="en-US" altLang="ja-JP" sz="1200" dirty="0"/>
          </a:p>
          <a:p>
            <a:endParaRPr lang="en-US" altLang="ja-JP" sz="1200" dirty="0"/>
          </a:p>
          <a:p>
            <a:r>
              <a:rPr lang="ja-JP" altLang="en-US" sz="1200" dirty="0">
                <a:highlight>
                  <a:srgbClr val="E2F0D9"/>
                </a:highlight>
              </a:rPr>
              <a:t>リザルトポイント</a:t>
            </a:r>
            <a:endParaRPr lang="en-US" altLang="ja-JP" sz="1200" dirty="0">
              <a:highlight>
                <a:srgbClr val="E2F0D9"/>
              </a:highlight>
            </a:endParaRPr>
          </a:p>
          <a:p>
            <a:r>
              <a:rPr lang="ja-JP" altLang="en-US" sz="1200" dirty="0"/>
              <a:t>①、②より、リザルトポイント</a:t>
            </a:r>
            <a:endParaRPr lang="en-US" altLang="ja-JP" sz="1200" dirty="0"/>
          </a:p>
          <a:p>
            <a:r>
              <a:rPr lang="ja-JP" altLang="en-US" sz="1200" dirty="0"/>
              <a:t>を</a:t>
            </a:r>
            <a:r>
              <a:rPr lang="en-US" altLang="ja-JP" sz="1200" dirty="0"/>
              <a:t>115</a:t>
            </a:r>
            <a:r>
              <a:rPr lang="ja-JP" altLang="en-US" sz="1200" dirty="0"/>
              <a:t>ポイント以上を目標にする</a:t>
            </a:r>
            <a:endParaRPr lang="en-US" altLang="ja-JP" sz="1200" dirty="0"/>
          </a:p>
        </p:txBody>
      </p:sp>
      <p:sp>
        <p:nvSpPr>
          <p:cNvPr id="9" name="正方形/長方形 8">
            <a:extLst>
              <a:ext uri="{FF2B5EF4-FFF2-40B4-BE49-F238E27FC236}">
                <a16:creationId xmlns:a16="http://schemas.microsoft.com/office/drawing/2014/main" id="{3620DFAC-90A7-067F-F17C-61FA6B081C63}"/>
              </a:ext>
            </a:extLst>
          </p:cNvPr>
          <p:cNvSpPr/>
          <p:nvPr/>
        </p:nvSpPr>
        <p:spPr>
          <a:xfrm>
            <a:off x="3910641" y="3454933"/>
            <a:ext cx="862480" cy="1685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図</a:t>
            </a:r>
            <a:r>
              <a:rPr lang="en-US" altLang="ja-JP" sz="900" dirty="0">
                <a:solidFill>
                  <a:schemeClr val="tx1"/>
                </a:solidFill>
              </a:rPr>
              <a:t> 1.1</a:t>
            </a:r>
            <a:endParaRPr kumimoji="1" lang="ja-JP" altLang="en-US" sz="900" dirty="0">
              <a:solidFill>
                <a:schemeClr val="tx1"/>
              </a:solidFill>
            </a:endParaRPr>
          </a:p>
        </p:txBody>
      </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TotalTime>
  <Words>773</Words>
  <Application>Microsoft Office PowerPoint</Application>
  <PresentationFormat>ユーザー設定</PresentationFormat>
  <Paragraphs>83</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226</cp:revision>
  <cp:lastPrinted>2018-04-01T05:10:42Z</cp:lastPrinted>
  <dcterms:created xsi:type="dcterms:W3CDTF">2002-02-28T07:41:56Z</dcterms:created>
  <dcterms:modified xsi:type="dcterms:W3CDTF">2023-08-21T08:14:19Z</dcterms:modified>
</cp:coreProperties>
</file>