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9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数据科学引论第三次作业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陈逸韬</a:t>
            </a:r>
            <a:r>
              <a:rPr lang="en-US" altLang="zh-CN"/>
              <a:t>-2020141460308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381635"/>
            <a:ext cx="5730875" cy="27419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75" y="3674110"/>
            <a:ext cx="6256020" cy="2842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查看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master</a:t>
            </a:r>
            <a:r>
              <a:rPr lang="zh-CN" altLang="en-US"/>
              <a:t>上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slave1</a:t>
            </a:r>
            <a:r>
              <a:rPr lang="zh-CN" altLang="en-US"/>
              <a:t>和</a:t>
            </a:r>
            <a:r>
              <a:rPr lang="en-US" altLang="zh-CN"/>
              <a:t>slave2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1757045"/>
            <a:ext cx="3852545" cy="153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05" y="4893310"/>
            <a:ext cx="4792345" cy="1143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745" y="4975225"/>
            <a:ext cx="3399155" cy="11811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查看运行的</a:t>
            </a:r>
            <a:r>
              <a:rPr lang="en-US" altLang="zh-CN"/>
              <a:t>datenode</a:t>
            </a:r>
            <a:r>
              <a:rPr lang="zh-CN" altLang="en-US"/>
              <a:t>个数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35" y="1659255"/>
            <a:ext cx="5219700" cy="248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80" y="1624330"/>
            <a:ext cx="5273040" cy="245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935" y="4494530"/>
            <a:ext cx="8629015" cy="22117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0145" y="727710"/>
            <a:ext cx="6827520" cy="627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0145" y="1629410"/>
            <a:ext cx="828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r>
              <a:rPr lang="zh-CN" altLang="en-US"/>
              <a:t>s命令用于显示指定工作目录下之内容（列出目前工作目录所含之文件及子目录)。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2529840"/>
            <a:ext cx="4320540" cy="960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42380" y="2825750"/>
            <a:ext cx="3597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</a:t>
            </a:r>
            <a:r>
              <a:rPr lang="en-US" altLang="zh-CN"/>
              <a:t>Java SE </a:t>
            </a:r>
            <a:r>
              <a:rPr lang="zh-CN" altLang="en-US"/>
              <a:t>和</a:t>
            </a:r>
            <a:r>
              <a:rPr lang="en-US" altLang="zh-CN"/>
              <a:t> Hadoop </a:t>
            </a:r>
            <a:r>
              <a:rPr lang="zh-CN" altLang="en-US"/>
              <a:t>的环境变量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45" y="4272915"/>
            <a:ext cx="5356860" cy="541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70470" y="4359275"/>
            <a:ext cx="204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</a:t>
            </a:r>
            <a:r>
              <a:rPr lang="en-US" altLang="zh-CN"/>
              <a:t>Java</a:t>
            </a:r>
            <a:r>
              <a:rPr lang="zh-CN" altLang="en-US"/>
              <a:t>版本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5400675"/>
            <a:ext cx="6873240" cy="9372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17915" y="5685155"/>
            <a:ext cx="2659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</a:t>
            </a:r>
            <a:r>
              <a:rPr lang="en-US" altLang="zh-CN"/>
              <a:t>Hadoop</a:t>
            </a:r>
            <a:r>
              <a:rPr lang="zh-CN" altLang="en-US"/>
              <a:t>版本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2490" y="356235"/>
            <a:ext cx="7132320" cy="3230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72855" y="1787525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查看路径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30" y="4132580"/>
            <a:ext cx="3368040" cy="2125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14360" y="5011420"/>
            <a:ext cx="251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修改虚拟机的名字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2280" y="365125"/>
            <a:ext cx="3648075" cy="1325880"/>
          </a:xfrm>
        </p:spPr>
        <p:txBody>
          <a:bodyPr/>
          <a:p>
            <a:pPr algn="ctr"/>
            <a:r>
              <a:rPr lang="zh-CN" altLang="en-US"/>
              <a:t>修改相关文件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6725" y="1816735"/>
            <a:ext cx="3221990" cy="521335"/>
          </a:xfrm>
        </p:spPr>
        <p:txBody>
          <a:bodyPr>
            <a:normAutofit fontScale="90000"/>
          </a:bodyPr>
          <a:p>
            <a:pPr marL="0" indent="0" algn="ctr">
              <a:buNone/>
            </a:pPr>
            <a:r>
              <a:rPr lang="zh-CN" altLang="en-US"/>
              <a:t>修改</a:t>
            </a:r>
            <a:r>
              <a:rPr lang="en-US" altLang="zh-CN"/>
              <a:t>hadoop -env.sh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1035" y="1816735"/>
            <a:ext cx="3956685" cy="521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190" y="3067050"/>
            <a:ext cx="5539740" cy="2247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60245" y="3961130"/>
            <a:ext cx="308927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en-US" altLang="zh-CN" sz="2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core-site.xml</a:t>
            </a:r>
            <a:endParaRPr lang="en-US" altLang="zh-CN" sz="25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27830" y="1175385"/>
            <a:ext cx="7414260" cy="444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5025" y="2600960"/>
            <a:ext cx="285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</a:t>
            </a:r>
            <a:r>
              <a:rPr lang="en-US" altLang="zh-CN"/>
              <a:t>hdfs-site.xml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957580"/>
            <a:ext cx="5577840" cy="1447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4560" y="1497965"/>
            <a:ext cx="396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</a:t>
            </a:r>
            <a:r>
              <a:rPr lang="en-US" altLang="zh-CN"/>
              <a:t>mapred-site.xml.template </a:t>
            </a:r>
            <a:r>
              <a:rPr lang="zh-CN" altLang="en-US"/>
              <a:t>和</a:t>
            </a:r>
            <a:r>
              <a:rPr lang="en-US" altLang="zh-CN"/>
              <a:t> slave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25" y="1115060"/>
            <a:ext cx="1880870" cy="1134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44165"/>
            <a:ext cx="5577840" cy="36588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92720" y="4368800"/>
            <a:ext cx="351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修改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yarn-site.xml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963930"/>
            <a:ext cx="4896485" cy="1459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70800" y="1510030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第二个虚拟机的名字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70" y="3768725"/>
            <a:ext cx="4897120" cy="14598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0800" y="4175760"/>
            <a:ext cx="228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第三个虚拟机的名字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892810"/>
            <a:ext cx="7251700" cy="4299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00160" y="2407920"/>
            <a:ext cx="260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查看主机状态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5825490"/>
            <a:ext cx="3837305" cy="621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51040" y="5902960"/>
            <a:ext cx="439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net addr</a:t>
            </a:r>
            <a:r>
              <a:rPr lang="zh-CN" altLang="en-US">
                <a:sym typeface="+mn-ea"/>
              </a:rPr>
              <a:t>就是这台虚拟机的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地址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0130" y="570230"/>
            <a:ext cx="5593080" cy="2621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97800" y="5020945"/>
            <a:ext cx="339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第三个虚拟机的</a:t>
            </a:r>
            <a:r>
              <a:rPr lang="en-US" altLang="zh-CN"/>
              <a:t>ifconfig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797800" y="1696720"/>
            <a:ext cx="339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第二个虚拟机的</a:t>
            </a:r>
            <a:r>
              <a:rPr lang="en-US" altLang="zh-CN"/>
              <a:t>ifconfig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30" y="3837305"/>
            <a:ext cx="5593080" cy="27355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088,&quot;width&quot;:11232}"/>
</p:tagLst>
</file>

<file path=ppt/tags/tag2.xml><?xml version="1.0" encoding="utf-8"?>
<p:tagLst xmlns:p="http://schemas.openxmlformats.org/presentationml/2006/main">
  <p:tag name="KSO_WM_UNIT_PLACING_PICTURE_USER_VIEWPORT" val="{&quot;height&quot;:4128,&quot;width&quot;:8808}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主题</vt:lpstr>
      <vt:lpstr>数据科学引论第三次作业</vt:lpstr>
      <vt:lpstr>PowerPoint 演示文稿</vt:lpstr>
      <vt:lpstr>PowerPoint 演示文稿</vt:lpstr>
      <vt:lpstr>修改相关文件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查看进程</vt:lpstr>
      <vt:lpstr>查看运行的datenode个数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黑VS白</cp:lastModifiedBy>
  <cp:revision>16</cp:revision>
  <dcterms:created xsi:type="dcterms:W3CDTF">2021-09-24T16:11:00Z</dcterms:created>
  <dcterms:modified xsi:type="dcterms:W3CDTF">2021-10-13T11:12:16Z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62F4E8A5BD464C4CBCB330230CB3FFB0</vt:lpwstr>
  </property>
  <property fmtid="{D5CDD505-2E9C-101B-9397-08002B2CF9AE}" pid="3" name="KSOProductBuildVer">
    <vt:lpwstr>2052-11.1.0.10938</vt:lpwstr>
  </property>
</Properties>
</file>